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4.xml" ContentType="application/vnd.openxmlformats-officedocument.presentationml.tags+xml"/>
  <Override PartName="/ppt/tags/tag5.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6.xml" ContentType="application/vnd.openxmlformats-officedocument.presentationml.tag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9" r:id="rId3"/>
    <p:sldId id="258" r:id="rId4"/>
    <p:sldId id="260" r:id="rId5"/>
    <p:sldId id="261" r:id="rId6"/>
    <p:sldId id="262" r:id="rId7"/>
    <p:sldId id="263" r:id="rId8"/>
    <p:sldId id="265" r:id="rId9"/>
    <p:sldId id="266" r:id="rId10"/>
    <p:sldId id="267" r:id="rId11"/>
    <p:sldId id="26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96" d="100"/>
          <a:sy n="96" d="100"/>
        </p:scale>
        <p:origin x="132" y="57"/>
      </p:cViewPr>
      <p:guideLst/>
    </p:cSldViewPr>
  </p:slideViewPr>
  <p:notesTextViewPr>
    <p:cViewPr>
      <p:scale>
        <a:sx n="200" d="100"/>
        <a:sy n="2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sv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diagrams/_rels/data2.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diagrams/_rels/data3.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9.png"/><Relationship Id="rId7" Type="http://schemas.openxmlformats.org/officeDocument/2006/relationships/image" Target="../media/image10.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sv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diagrams/_rels/drawing2.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diagrams/_rels/drawing3.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9.png"/><Relationship Id="rId7" Type="http://schemas.openxmlformats.org/officeDocument/2006/relationships/image" Target="../media/image10.png"/><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A6E11521-12C7-47FE-8E8B-79F59B6474F8}"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E514A1A7-32A8-4513-AFE0-89A22FF1563E}">
      <dgm:prSet/>
      <dgm:spPr/>
      <dgm:t>
        <a:bodyPr/>
        <a:lstStyle/>
        <a:p>
          <a:pPr>
            <a:lnSpc>
              <a:spcPct val="100000"/>
            </a:lnSpc>
          </a:pPr>
          <a:r>
            <a:rPr lang="en-US" b="0" i="0"/>
            <a:t>What is Artificial Intelligence (AI)?</a:t>
          </a:r>
          <a:endParaRPr lang="en-US"/>
        </a:p>
      </dgm:t>
    </dgm:pt>
    <dgm:pt modelId="{1AFFE8DE-722B-4A2D-9BD1-D56B62C2C4FA}" type="parTrans" cxnId="{BC779971-8424-4006-A6EA-9AE03F552C45}">
      <dgm:prSet/>
      <dgm:spPr/>
      <dgm:t>
        <a:bodyPr/>
        <a:lstStyle/>
        <a:p>
          <a:endParaRPr lang="en-US"/>
        </a:p>
      </dgm:t>
    </dgm:pt>
    <dgm:pt modelId="{22284F23-CF19-4855-ACBA-B6D86D336337}" type="sibTrans" cxnId="{BC779971-8424-4006-A6EA-9AE03F552C45}">
      <dgm:prSet/>
      <dgm:spPr/>
      <dgm:t>
        <a:bodyPr/>
        <a:lstStyle/>
        <a:p>
          <a:pPr>
            <a:lnSpc>
              <a:spcPct val="100000"/>
            </a:lnSpc>
          </a:pPr>
          <a:endParaRPr lang="en-US"/>
        </a:p>
      </dgm:t>
    </dgm:pt>
    <dgm:pt modelId="{1541059D-795E-465A-A42B-D10A5113B709}">
      <dgm:prSet/>
      <dgm:spPr/>
      <dgm:t>
        <a:bodyPr/>
        <a:lstStyle/>
        <a:p>
          <a:pPr>
            <a:lnSpc>
              <a:spcPct val="100000"/>
            </a:lnSpc>
          </a:pPr>
          <a:r>
            <a:rPr lang="en-US" b="0" i="0"/>
            <a:t>AI in Everyday Life</a:t>
          </a:r>
          <a:endParaRPr lang="en-US"/>
        </a:p>
      </dgm:t>
    </dgm:pt>
    <dgm:pt modelId="{E66C5E30-A824-44D7-8EEF-9F501D98BC13}" type="parTrans" cxnId="{7CAE221D-71E1-4BEA-B519-576ADA5AE1E7}">
      <dgm:prSet/>
      <dgm:spPr/>
      <dgm:t>
        <a:bodyPr/>
        <a:lstStyle/>
        <a:p>
          <a:endParaRPr lang="en-US"/>
        </a:p>
      </dgm:t>
    </dgm:pt>
    <dgm:pt modelId="{969CF9CB-962D-4EBB-BF93-76105A351F81}" type="sibTrans" cxnId="{7CAE221D-71E1-4BEA-B519-576ADA5AE1E7}">
      <dgm:prSet/>
      <dgm:spPr/>
      <dgm:t>
        <a:bodyPr/>
        <a:lstStyle/>
        <a:p>
          <a:pPr>
            <a:lnSpc>
              <a:spcPct val="100000"/>
            </a:lnSpc>
          </a:pPr>
          <a:endParaRPr lang="en-US"/>
        </a:p>
      </dgm:t>
    </dgm:pt>
    <dgm:pt modelId="{D374FF34-4043-4ACA-B843-053660D3E929}">
      <dgm:prSet/>
      <dgm:spPr/>
      <dgm:t>
        <a:bodyPr/>
        <a:lstStyle/>
        <a:p>
          <a:pPr>
            <a:lnSpc>
              <a:spcPct val="100000"/>
            </a:lnSpc>
          </a:pPr>
          <a:r>
            <a:rPr lang="en-US" b="0" i="0"/>
            <a:t>AI's Impact on Industries</a:t>
          </a:r>
          <a:endParaRPr lang="en-US"/>
        </a:p>
      </dgm:t>
    </dgm:pt>
    <dgm:pt modelId="{ABE52A3C-E476-4FF3-A691-D606BE862C7C}" type="parTrans" cxnId="{BC04977C-1086-48E6-8122-FF03207348C2}">
      <dgm:prSet/>
      <dgm:spPr/>
      <dgm:t>
        <a:bodyPr/>
        <a:lstStyle/>
        <a:p>
          <a:endParaRPr lang="en-US"/>
        </a:p>
      </dgm:t>
    </dgm:pt>
    <dgm:pt modelId="{5D1F7A57-ACFD-4E17-A1FD-3215E8876057}" type="sibTrans" cxnId="{BC04977C-1086-48E6-8122-FF03207348C2}">
      <dgm:prSet/>
      <dgm:spPr/>
      <dgm:t>
        <a:bodyPr/>
        <a:lstStyle/>
        <a:p>
          <a:pPr>
            <a:lnSpc>
              <a:spcPct val="100000"/>
            </a:lnSpc>
          </a:pPr>
          <a:endParaRPr lang="en-US"/>
        </a:p>
      </dgm:t>
    </dgm:pt>
    <dgm:pt modelId="{BB747F5F-77D8-42C6-8805-FC36CDF98187}">
      <dgm:prSet/>
      <dgm:spPr/>
      <dgm:t>
        <a:bodyPr/>
        <a:lstStyle/>
        <a:p>
          <a:pPr>
            <a:lnSpc>
              <a:spcPct val="100000"/>
            </a:lnSpc>
          </a:pPr>
          <a:r>
            <a:rPr lang="en-US" b="0" i="0"/>
            <a:t>Ethical Considerations and Challenges</a:t>
          </a:r>
          <a:endParaRPr lang="en-US"/>
        </a:p>
      </dgm:t>
    </dgm:pt>
    <dgm:pt modelId="{2995CCDC-9DA0-4F20-97B6-55149E94CAC1}" type="parTrans" cxnId="{3EDBCF6D-34DB-4152-96B6-A483056CB889}">
      <dgm:prSet/>
      <dgm:spPr/>
      <dgm:t>
        <a:bodyPr/>
        <a:lstStyle/>
        <a:p>
          <a:endParaRPr lang="en-US"/>
        </a:p>
      </dgm:t>
    </dgm:pt>
    <dgm:pt modelId="{C4DF3BEA-4485-42AA-8802-1645AF76F70B}" type="sibTrans" cxnId="{3EDBCF6D-34DB-4152-96B6-A483056CB889}">
      <dgm:prSet/>
      <dgm:spPr/>
      <dgm:t>
        <a:bodyPr/>
        <a:lstStyle/>
        <a:p>
          <a:pPr>
            <a:lnSpc>
              <a:spcPct val="100000"/>
            </a:lnSpc>
          </a:pPr>
          <a:endParaRPr lang="en-US"/>
        </a:p>
      </dgm:t>
    </dgm:pt>
    <dgm:pt modelId="{64DDC9B6-0839-4CAC-84F9-8453A5E5D272}">
      <dgm:prSet/>
      <dgm:spPr/>
      <dgm:t>
        <a:bodyPr/>
        <a:lstStyle/>
        <a:p>
          <a:pPr>
            <a:lnSpc>
              <a:spcPct val="100000"/>
            </a:lnSpc>
          </a:pPr>
          <a:r>
            <a:rPr lang="en-US" b="0" i="0"/>
            <a:t>The Future Possibilities of AI</a:t>
          </a:r>
          <a:endParaRPr lang="en-US"/>
        </a:p>
      </dgm:t>
    </dgm:pt>
    <dgm:pt modelId="{E96C3305-37A7-41B9-91C2-843A4BC62804}" type="parTrans" cxnId="{015DD08D-F423-4702-B086-799F1ABFC738}">
      <dgm:prSet/>
      <dgm:spPr/>
      <dgm:t>
        <a:bodyPr/>
        <a:lstStyle/>
        <a:p>
          <a:endParaRPr lang="en-US"/>
        </a:p>
      </dgm:t>
    </dgm:pt>
    <dgm:pt modelId="{53A98BEB-1F30-4853-8FA9-C9108764B2D1}" type="sibTrans" cxnId="{015DD08D-F423-4702-B086-799F1ABFC738}">
      <dgm:prSet/>
      <dgm:spPr/>
      <dgm:t>
        <a:bodyPr/>
        <a:lstStyle/>
        <a:p>
          <a:pPr>
            <a:lnSpc>
              <a:spcPct val="100000"/>
            </a:lnSpc>
          </a:pPr>
          <a:endParaRPr lang="en-US"/>
        </a:p>
      </dgm:t>
    </dgm:pt>
    <dgm:pt modelId="{99E080C7-0A9B-4374-B642-80C985428A14}">
      <dgm:prSet/>
      <dgm:spPr/>
      <dgm:t>
        <a:bodyPr/>
        <a:lstStyle/>
        <a:p>
          <a:pPr>
            <a:lnSpc>
              <a:spcPct val="100000"/>
            </a:lnSpc>
          </a:pPr>
          <a:r>
            <a:rPr lang="en-US" b="0" i="0"/>
            <a:t>Conclusion</a:t>
          </a:r>
          <a:endParaRPr lang="en-US"/>
        </a:p>
      </dgm:t>
    </dgm:pt>
    <dgm:pt modelId="{F706DD43-A357-4C80-B150-EED296A35D98}" type="parTrans" cxnId="{145463B1-F7E8-4A62-BC10-38192E8D7084}">
      <dgm:prSet/>
      <dgm:spPr/>
      <dgm:t>
        <a:bodyPr/>
        <a:lstStyle/>
        <a:p>
          <a:endParaRPr lang="en-US"/>
        </a:p>
      </dgm:t>
    </dgm:pt>
    <dgm:pt modelId="{CD0EDCB0-5D89-4022-8AE1-94A896771046}" type="sibTrans" cxnId="{145463B1-F7E8-4A62-BC10-38192E8D7084}">
      <dgm:prSet/>
      <dgm:spPr/>
      <dgm:t>
        <a:bodyPr/>
        <a:lstStyle/>
        <a:p>
          <a:endParaRPr lang="en-US"/>
        </a:p>
      </dgm:t>
    </dgm:pt>
    <dgm:pt modelId="{48CAAA1B-1ADA-42AF-B924-0D5B4AB19CB7}" type="pres">
      <dgm:prSet presAssocID="{A6E11521-12C7-47FE-8E8B-79F59B6474F8}" presName="root" presStyleCnt="0">
        <dgm:presLayoutVars>
          <dgm:dir/>
          <dgm:resizeHandles val="exact"/>
        </dgm:presLayoutVars>
      </dgm:prSet>
      <dgm:spPr/>
    </dgm:pt>
    <dgm:pt modelId="{9B301ECF-2FFE-43FD-9A23-9FD68407BF96}" type="pres">
      <dgm:prSet presAssocID="{A6E11521-12C7-47FE-8E8B-79F59B6474F8}" presName="container" presStyleCnt="0">
        <dgm:presLayoutVars>
          <dgm:dir/>
          <dgm:resizeHandles val="exact"/>
        </dgm:presLayoutVars>
      </dgm:prSet>
      <dgm:spPr/>
    </dgm:pt>
    <dgm:pt modelId="{AB2B3021-B038-4BEB-B53B-DE79528AEA68}" type="pres">
      <dgm:prSet presAssocID="{E514A1A7-32A8-4513-AFE0-89A22FF1563E}" presName="compNode" presStyleCnt="0"/>
      <dgm:spPr/>
    </dgm:pt>
    <dgm:pt modelId="{E23E3BA8-3EE0-47EC-9AC4-9A66EDA6AC2A}" type="pres">
      <dgm:prSet presAssocID="{E514A1A7-32A8-4513-AFE0-89A22FF1563E}" presName="iconBgRect" presStyleLbl="bgShp" presStyleIdx="0" presStyleCnt="6"/>
      <dgm:spPr/>
    </dgm:pt>
    <dgm:pt modelId="{5FAF4D2C-26AE-45F1-BD75-963B6247F375}" type="pres">
      <dgm:prSet presAssocID="{E514A1A7-32A8-4513-AFE0-89A22FF1563E}"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obot"/>
        </a:ext>
      </dgm:extLst>
    </dgm:pt>
    <dgm:pt modelId="{A57F67CE-14A4-4C7D-A0C4-61D575055366}" type="pres">
      <dgm:prSet presAssocID="{E514A1A7-32A8-4513-AFE0-89A22FF1563E}" presName="spaceRect" presStyleCnt="0"/>
      <dgm:spPr/>
    </dgm:pt>
    <dgm:pt modelId="{784FB758-2192-4092-B9DE-B158BDB14F1F}" type="pres">
      <dgm:prSet presAssocID="{E514A1A7-32A8-4513-AFE0-89A22FF1563E}" presName="textRect" presStyleLbl="revTx" presStyleIdx="0" presStyleCnt="6">
        <dgm:presLayoutVars>
          <dgm:chMax val="1"/>
          <dgm:chPref val="1"/>
        </dgm:presLayoutVars>
      </dgm:prSet>
      <dgm:spPr/>
    </dgm:pt>
    <dgm:pt modelId="{2F439D4C-EF0E-4F8C-9277-054AB4CECC7A}" type="pres">
      <dgm:prSet presAssocID="{22284F23-CF19-4855-ACBA-B6D86D336337}" presName="sibTrans" presStyleLbl="sibTrans2D1" presStyleIdx="0" presStyleCnt="0"/>
      <dgm:spPr/>
    </dgm:pt>
    <dgm:pt modelId="{DCAED7F7-F269-4E14-8948-19C84AF603FA}" type="pres">
      <dgm:prSet presAssocID="{1541059D-795E-465A-A42B-D10A5113B709}" presName="compNode" presStyleCnt="0"/>
      <dgm:spPr/>
    </dgm:pt>
    <dgm:pt modelId="{396BBF04-3A07-470D-A468-5BC8882896DA}" type="pres">
      <dgm:prSet presAssocID="{1541059D-795E-465A-A42B-D10A5113B709}" presName="iconBgRect" presStyleLbl="bgShp" presStyleIdx="1" presStyleCnt="6"/>
      <dgm:spPr/>
    </dgm:pt>
    <dgm:pt modelId="{B4FC5006-192A-42D7-8260-DA4BB3E73C02}" type="pres">
      <dgm:prSet presAssocID="{1541059D-795E-465A-A42B-D10A5113B709}"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d with Gears"/>
        </a:ext>
      </dgm:extLst>
    </dgm:pt>
    <dgm:pt modelId="{74F896B7-C79A-47CE-9A40-ECC39CBD8CD3}" type="pres">
      <dgm:prSet presAssocID="{1541059D-795E-465A-A42B-D10A5113B709}" presName="spaceRect" presStyleCnt="0"/>
      <dgm:spPr/>
    </dgm:pt>
    <dgm:pt modelId="{64C91358-D6D6-437A-BDE7-135172C58914}" type="pres">
      <dgm:prSet presAssocID="{1541059D-795E-465A-A42B-D10A5113B709}" presName="textRect" presStyleLbl="revTx" presStyleIdx="1" presStyleCnt="6">
        <dgm:presLayoutVars>
          <dgm:chMax val="1"/>
          <dgm:chPref val="1"/>
        </dgm:presLayoutVars>
      </dgm:prSet>
      <dgm:spPr/>
    </dgm:pt>
    <dgm:pt modelId="{5CA03197-8188-4B09-A185-5F72A94F59B4}" type="pres">
      <dgm:prSet presAssocID="{969CF9CB-962D-4EBB-BF93-76105A351F81}" presName="sibTrans" presStyleLbl="sibTrans2D1" presStyleIdx="0" presStyleCnt="0"/>
      <dgm:spPr/>
    </dgm:pt>
    <dgm:pt modelId="{4FAA5691-5A13-4338-A622-7D54B71C3093}" type="pres">
      <dgm:prSet presAssocID="{D374FF34-4043-4ACA-B843-053660D3E929}" presName="compNode" presStyleCnt="0"/>
      <dgm:spPr/>
    </dgm:pt>
    <dgm:pt modelId="{9854E01E-1FCF-4FF1-8196-FF0F6A100A37}" type="pres">
      <dgm:prSet presAssocID="{D374FF34-4043-4ACA-B843-053660D3E929}" presName="iconBgRect" presStyleLbl="bgShp" presStyleIdx="2" presStyleCnt="6"/>
      <dgm:spPr/>
    </dgm:pt>
    <dgm:pt modelId="{C75D1ACF-8B92-41EC-8246-3016FA45778F}" type="pres">
      <dgm:prSet presAssocID="{D374FF34-4043-4ACA-B843-053660D3E929}"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ears"/>
        </a:ext>
      </dgm:extLst>
    </dgm:pt>
    <dgm:pt modelId="{E38A5E63-D31F-487F-AD81-F6E40C3EDA2E}" type="pres">
      <dgm:prSet presAssocID="{D374FF34-4043-4ACA-B843-053660D3E929}" presName="spaceRect" presStyleCnt="0"/>
      <dgm:spPr/>
    </dgm:pt>
    <dgm:pt modelId="{64308F2E-D00B-4796-AF1B-32D4A94DF583}" type="pres">
      <dgm:prSet presAssocID="{D374FF34-4043-4ACA-B843-053660D3E929}" presName="textRect" presStyleLbl="revTx" presStyleIdx="2" presStyleCnt="6">
        <dgm:presLayoutVars>
          <dgm:chMax val="1"/>
          <dgm:chPref val="1"/>
        </dgm:presLayoutVars>
      </dgm:prSet>
      <dgm:spPr/>
    </dgm:pt>
    <dgm:pt modelId="{E8B82DD2-66B5-4509-9C07-701C8A091562}" type="pres">
      <dgm:prSet presAssocID="{5D1F7A57-ACFD-4E17-A1FD-3215E8876057}" presName="sibTrans" presStyleLbl="sibTrans2D1" presStyleIdx="0" presStyleCnt="0"/>
      <dgm:spPr/>
    </dgm:pt>
    <dgm:pt modelId="{6EAE6A22-AB2F-4400-A3DC-78369CC111D2}" type="pres">
      <dgm:prSet presAssocID="{BB747F5F-77D8-42C6-8805-FC36CDF98187}" presName="compNode" presStyleCnt="0"/>
      <dgm:spPr/>
    </dgm:pt>
    <dgm:pt modelId="{E17C4320-E4E1-4D0E-8A40-031D39DBB23D}" type="pres">
      <dgm:prSet presAssocID="{BB747F5F-77D8-42C6-8805-FC36CDF98187}" presName="iconBgRect" presStyleLbl="bgShp" presStyleIdx="3" presStyleCnt="6"/>
      <dgm:spPr/>
    </dgm:pt>
    <dgm:pt modelId="{E7FCC2FE-D14E-48D8-BFA4-B76F3116B90B}" type="pres">
      <dgm:prSet presAssocID="{BB747F5F-77D8-42C6-8805-FC36CDF98187}"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cales of Justice"/>
        </a:ext>
      </dgm:extLst>
    </dgm:pt>
    <dgm:pt modelId="{39842499-581D-4865-A31F-DDE17AFE67CA}" type="pres">
      <dgm:prSet presAssocID="{BB747F5F-77D8-42C6-8805-FC36CDF98187}" presName="spaceRect" presStyleCnt="0"/>
      <dgm:spPr/>
    </dgm:pt>
    <dgm:pt modelId="{C13DB4D0-8EA1-470E-984A-F4B802379D92}" type="pres">
      <dgm:prSet presAssocID="{BB747F5F-77D8-42C6-8805-FC36CDF98187}" presName="textRect" presStyleLbl="revTx" presStyleIdx="3" presStyleCnt="6">
        <dgm:presLayoutVars>
          <dgm:chMax val="1"/>
          <dgm:chPref val="1"/>
        </dgm:presLayoutVars>
      </dgm:prSet>
      <dgm:spPr/>
    </dgm:pt>
    <dgm:pt modelId="{73F852E5-73D0-4C0D-973B-37BE2219620E}" type="pres">
      <dgm:prSet presAssocID="{C4DF3BEA-4485-42AA-8802-1645AF76F70B}" presName="sibTrans" presStyleLbl="sibTrans2D1" presStyleIdx="0" presStyleCnt="0"/>
      <dgm:spPr/>
    </dgm:pt>
    <dgm:pt modelId="{BDD8132F-E419-4127-B64E-3A469A4AC505}" type="pres">
      <dgm:prSet presAssocID="{64DDC9B6-0839-4CAC-84F9-8453A5E5D272}" presName="compNode" presStyleCnt="0"/>
      <dgm:spPr/>
    </dgm:pt>
    <dgm:pt modelId="{BF0DDE3A-A97C-4C1C-B4A2-32DAC3C8F3C1}" type="pres">
      <dgm:prSet presAssocID="{64DDC9B6-0839-4CAC-84F9-8453A5E5D272}" presName="iconBgRect" presStyleLbl="bgShp" presStyleIdx="4" presStyleCnt="6"/>
      <dgm:spPr/>
    </dgm:pt>
    <dgm:pt modelId="{2F2F648F-14CA-4838-A2FE-760EF252AFD8}" type="pres">
      <dgm:prSet presAssocID="{64DDC9B6-0839-4CAC-84F9-8453A5E5D272}"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Brain in head"/>
        </a:ext>
      </dgm:extLst>
    </dgm:pt>
    <dgm:pt modelId="{67423F5D-7F73-4A3C-BE64-5B2C59827F38}" type="pres">
      <dgm:prSet presAssocID="{64DDC9B6-0839-4CAC-84F9-8453A5E5D272}" presName="spaceRect" presStyleCnt="0"/>
      <dgm:spPr/>
    </dgm:pt>
    <dgm:pt modelId="{EFE9716E-90D2-44FA-A572-96E99A7BB819}" type="pres">
      <dgm:prSet presAssocID="{64DDC9B6-0839-4CAC-84F9-8453A5E5D272}" presName="textRect" presStyleLbl="revTx" presStyleIdx="4" presStyleCnt="6">
        <dgm:presLayoutVars>
          <dgm:chMax val="1"/>
          <dgm:chPref val="1"/>
        </dgm:presLayoutVars>
      </dgm:prSet>
      <dgm:spPr/>
    </dgm:pt>
    <dgm:pt modelId="{5B2DF311-78BC-403D-8544-C2D57B74E399}" type="pres">
      <dgm:prSet presAssocID="{53A98BEB-1F30-4853-8FA9-C9108764B2D1}" presName="sibTrans" presStyleLbl="sibTrans2D1" presStyleIdx="0" presStyleCnt="0"/>
      <dgm:spPr/>
    </dgm:pt>
    <dgm:pt modelId="{EAD7441D-81AD-435C-B2A2-E45C1E9FA9AF}" type="pres">
      <dgm:prSet presAssocID="{99E080C7-0A9B-4374-B642-80C985428A14}" presName="compNode" presStyleCnt="0"/>
      <dgm:spPr/>
    </dgm:pt>
    <dgm:pt modelId="{9209BAE3-C194-4C74-B84F-45622376B62E}" type="pres">
      <dgm:prSet presAssocID="{99E080C7-0A9B-4374-B642-80C985428A14}" presName="iconBgRect" presStyleLbl="bgShp" presStyleIdx="5" presStyleCnt="6"/>
      <dgm:spPr/>
    </dgm:pt>
    <dgm:pt modelId="{54164DA5-55AA-42E9-B9AE-E0CC188CDAFE}" type="pres">
      <dgm:prSet presAssocID="{99E080C7-0A9B-4374-B642-80C985428A14}"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Gavel"/>
        </a:ext>
      </dgm:extLst>
    </dgm:pt>
    <dgm:pt modelId="{52CCEC66-939D-4F58-96E9-30411AC35146}" type="pres">
      <dgm:prSet presAssocID="{99E080C7-0A9B-4374-B642-80C985428A14}" presName="spaceRect" presStyleCnt="0"/>
      <dgm:spPr/>
    </dgm:pt>
    <dgm:pt modelId="{85239A70-D0FB-4362-83C2-3D5E2D5A8FD6}" type="pres">
      <dgm:prSet presAssocID="{99E080C7-0A9B-4374-B642-80C985428A14}" presName="textRect" presStyleLbl="revTx" presStyleIdx="5" presStyleCnt="6">
        <dgm:presLayoutVars>
          <dgm:chMax val="1"/>
          <dgm:chPref val="1"/>
        </dgm:presLayoutVars>
      </dgm:prSet>
      <dgm:spPr/>
    </dgm:pt>
  </dgm:ptLst>
  <dgm:cxnLst>
    <dgm:cxn modelId="{7CAE221D-71E1-4BEA-B519-576ADA5AE1E7}" srcId="{A6E11521-12C7-47FE-8E8B-79F59B6474F8}" destId="{1541059D-795E-465A-A42B-D10A5113B709}" srcOrd="1" destOrd="0" parTransId="{E66C5E30-A824-44D7-8EEF-9F501D98BC13}" sibTransId="{969CF9CB-962D-4EBB-BF93-76105A351F81}"/>
    <dgm:cxn modelId="{2BA3955F-FB9A-4C05-9BEA-1169CFE4E9E6}" type="presOf" srcId="{53A98BEB-1F30-4853-8FA9-C9108764B2D1}" destId="{5B2DF311-78BC-403D-8544-C2D57B74E399}" srcOrd="0" destOrd="0" presId="urn:microsoft.com/office/officeart/2018/2/layout/IconCircleList"/>
    <dgm:cxn modelId="{AC2B7F45-CD75-42F1-9802-EE87966747E1}" type="presOf" srcId="{C4DF3BEA-4485-42AA-8802-1645AF76F70B}" destId="{73F852E5-73D0-4C0D-973B-37BE2219620E}" srcOrd="0" destOrd="0" presId="urn:microsoft.com/office/officeart/2018/2/layout/IconCircleList"/>
    <dgm:cxn modelId="{2A876547-5B25-4F5C-A70B-53CB0FDD2050}" type="presOf" srcId="{E514A1A7-32A8-4513-AFE0-89A22FF1563E}" destId="{784FB758-2192-4092-B9DE-B158BDB14F1F}" srcOrd="0" destOrd="0" presId="urn:microsoft.com/office/officeart/2018/2/layout/IconCircleList"/>
    <dgm:cxn modelId="{B07A4169-F72E-4432-88BC-C3BC5BF3A8A0}" type="presOf" srcId="{5D1F7A57-ACFD-4E17-A1FD-3215E8876057}" destId="{E8B82DD2-66B5-4509-9C07-701C8A091562}" srcOrd="0" destOrd="0" presId="urn:microsoft.com/office/officeart/2018/2/layout/IconCircleList"/>
    <dgm:cxn modelId="{0169114C-3199-4FEB-BA9D-35313094E32A}" type="presOf" srcId="{99E080C7-0A9B-4374-B642-80C985428A14}" destId="{85239A70-D0FB-4362-83C2-3D5E2D5A8FD6}" srcOrd="0" destOrd="0" presId="urn:microsoft.com/office/officeart/2018/2/layout/IconCircleList"/>
    <dgm:cxn modelId="{3EDBCF6D-34DB-4152-96B6-A483056CB889}" srcId="{A6E11521-12C7-47FE-8E8B-79F59B6474F8}" destId="{BB747F5F-77D8-42C6-8805-FC36CDF98187}" srcOrd="3" destOrd="0" parTransId="{2995CCDC-9DA0-4F20-97B6-55149E94CAC1}" sibTransId="{C4DF3BEA-4485-42AA-8802-1645AF76F70B}"/>
    <dgm:cxn modelId="{BC779971-8424-4006-A6EA-9AE03F552C45}" srcId="{A6E11521-12C7-47FE-8E8B-79F59B6474F8}" destId="{E514A1A7-32A8-4513-AFE0-89A22FF1563E}" srcOrd="0" destOrd="0" parTransId="{1AFFE8DE-722B-4A2D-9BD1-D56B62C2C4FA}" sibTransId="{22284F23-CF19-4855-ACBA-B6D86D336337}"/>
    <dgm:cxn modelId="{AF8E1154-C10D-4B6E-B7F4-B6968A0CB359}" type="presOf" srcId="{1541059D-795E-465A-A42B-D10A5113B709}" destId="{64C91358-D6D6-437A-BDE7-135172C58914}" srcOrd="0" destOrd="0" presId="urn:microsoft.com/office/officeart/2018/2/layout/IconCircleList"/>
    <dgm:cxn modelId="{BC04977C-1086-48E6-8122-FF03207348C2}" srcId="{A6E11521-12C7-47FE-8E8B-79F59B6474F8}" destId="{D374FF34-4043-4ACA-B843-053660D3E929}" srcOrd="2" destOrd="0" parTransId="{ABE52A3C-E476-4FF3-A691-D606BE862C7C}" sibTransId="{5D1F7A57-ACFD-4E17-A1FD-3215E8876057}"/>
    <dgm:cxn modelId="{14E3C08C-7EBF-4900-BA55-1D7DD8E6D4A4}" type="presOf" srcId="{D374FF34-4043-4ACA-B843-053660D3E929}" destId="{64308F2E-D00B-4796-AF1B-32D4A94DF583}" srcOrd="0" destOrd="0" presId="urn:microsoft.com/office/officeart/2018/2/layout/IconCircleList"/>
    <dgm:cxn modelId="{015DD08D-F423-4702-B086-799F1ABFC738}" srcId="{A6E11521-12C7-47FE-8E8B-79F59B6474F8}" destId="{64DDC9B6-0839-4CAC-84F9-8453A5E5D272}" srcOrd="4" destOrd="0" parTransId="{E96C3305-37A7-41B9-91C2-843A4BC62804}" sibTransId="{53A98BEB-1F30-4853-8FA9-C9108764B2D1}"/>
    <dgm:cxn modelId="{EFD46496-5BA6-4AFA-A659-0DD33FF69959}" type="presOf" srcId="{969CF9CB-962D-4EBB-BF93-76105A351F81}" destId="{5CA03197-8188-4B09-A185-5F72A94F59B4}" srcOrd="0" destOrd="0" presId="urn:microsoft.com/office/officeart/2018/2/layout/IconCircleList"/>
    <dgm:cxn modelId="{94B9EC9A-B0CB-4EB5-832E-A442054776CB}" type="presOf" srcId="{64DDC9B6-0839-4CAC-84F9-8453A5E5D272}" destId="{EFE9716E-90D2-44FA-A572-96E99A7BB819}" srcOrd="0" destOrd="0" presId="urn:microsoft.com/office/officeart/2018/2/layout/IconCircleList"/>
    <dgm:cxn modelId="{98CA20AB-8342-429B-B41C-5817D85A6957}" type="presOf" srcId="{BB747F5F-77D8-42C6-8805-FC36CDF98187}" destId="{C13DB4D0-8EA1-470E-984A-F4B802379D92}" srcOrd="0" destOrd="0" presId="urn:microsoft.com/office/officeart/2018/2/layout/IconCircleList"/>
    <dgm:cxn modelId="{145463B1-F7E8-4A62-BC10-38192E8D7084}" srcId="{A6E11521-12C7-47FE-8E8B-79F59B6474F8}" destId="{99E080C7-0A9B-4374-B642-80C985428A14}" srcOrd="5" destOrd="0" parTransId="{F706DD43-A357-4C80-B150-EED296A35D98}" sibTransId="{CD0EDCB0-5D89-4022-8AE1-94A896771046}"/>
    <dgm:cxn modelId="{C6050DC5-B6FA-4D35-B54E-AAD6EC729B67}" type="presOf" srcId="{22284F23-CF19-4855-ACBA-B6D86D336337}" destId="{2F439D4C-EF0E-4F8C-9277-054AB4CECC7A}" srcOrd="0" destOrd="0" presId="urn:microsoft.com/office/officeart/2018/2/layout/IconCircleList"/>
    <dgm:cxn modelId="{29C7C8E6-0331-45B6-A806-F708AE28F6E8}" type="presOf" srcId="{A6E11521-12C7-47FE-8E8B-79F59B6474F8}" destId="{48CAAA1B-1ADA-42AF-B924-0D5B4AB19CB7}" srcOrd="0" destOrd="0" presId="urn:microsoft.com/office/officeart/2018/2/layout/IconCircleList"/>
    <dgm:cxn modelId="{DB195189-8AB6-4422-AE2C-77F6CC72C6FA}" type="presParOf" srcId="{48CAAA1B-1ADA-42AF-B924-0D5B4AB19CB7}" destId="{9B301ECF-2FFE-43FD-9A23-9FD68407BF96}" srcOrd="0" destOrd="0" presId="urn:microsoft.com/office/officeart/2018/2/layout/IconCircleList"/>
    <dgm:cxn modelId="{17954CBE-CAA0-4790-AD82-04FCC367858F}" type="presParOf" srcId="{9B301ECF-2FFE-43FD-9A23-9FD68407BF96}" destId="{AB2B3021-B038-4BEB-B53B-DE79528AEA68}" srcOrd="0" destOrd="0" presId="urn:microsoft.com/office/officeart/2018/2/layout/IconCircleList"/>
    <dgm:cxn modelId="{30AB5660-C776-4D2A-8CA1-85FD5C54C55A}" type="presParOf" srcId="{AB2B3021-B038-4BEB-B53B-DE79528AEA68}" destId="{E23E3BA8-3EE0-47EC-9AC4-9A66EDA6AC2A}" srcOrd="0" destOrd="0" presId="urn:microsoft.com/office/officeart/2018/2/layout/IconCircleList"/>
    <dgm:cxn modelId="{8CA0D11B-F475-412F-AC5C-476CF4263030}" type="presParOf" srcId="{AB2B3021-B038-4BEB-B53B-DE79528AEA68}" destId="{5FAF4D2C-26AE-45F1-BD75-963B6247F375}" srcOrd="1" destOrd="0" presId="urn:microsoft.com/office/officeart/2018/2/layout/IconCircleList"/>
    <dgm:cxn modelId="{93C10BCF-DD30-4322-AF58-E8C187F11DB4}" type="presParOf" srcId="{AB2B3021-B038-4BEB-B53B-DE79528AEA68}" destId="{A57F67CE-14A4-4C7D-A0C4-61D575055366}" srcOrd="2" destOrd="0" presId="urn:microsoft.com/office/officeart/2018/2/layout/IconCircleList"/>
    <dgm:cxn modelId="{EE1E6AF6-CD1B-44B9-A5E1-FE20E590C6FF}" type="presParOf" srcId="{AB2B3021-B038-4BEB-B53B-DE79528AEA68}" destId="{784FB758-2192-4092-B9DE-B158BDB14F1F}" srcOrd="3" destOrd="0" presId="urn:microsoft.com/office/officeart/2018/2/layout/IconCircleList"/>
    <dgm:cxn modelId="{3C78701E-D065-4682-BDF7-5650C4E9EFC6}" type="presParOf" srcId="{9B301ECF-2FFE-43FD-9A23-9FD68407BF96}" destId="{2F439D4C-EF0E-4F8C-9277-054AB4CECC7A}" srcOrd="1" destOrd="0" presId="urn:microsoft.com/office/officeart/2018/2/layout/IconCircleList"/>
    <dgm:cxn modelId="{795BE4F6-CE1B-46CE-B1CA-F442CEDFDAD4}" type="presParOf" srcId="{9B301ECF-2FFE-43FD-9A23-9FD68407BF96}" destId="{DCAED7F7-F269-4E14-8948-19C84AF603FA}" srcOrd="2" destOrd="0" presId="urn:microsoft.com/office/officeart/2018/2/layout/IconCircleList"/>
    <dgm:cxn modelId="{AD229ED9-3BFD-43A6-842E-79D178FCC88C}" type="presParOf" srcId="{DCAED7F7-F269-4E14-8948-19C84AF603FA}" destId="{396BBF04-3A07-470D-A468-5BC8882896DA}" srcOrd="0" destOrd="0" presId="urn:microsoft.com/office/officeart/2018/2/layout/IconCircleList"/>
    <dgm:cxn modelId="{7AA25C47-2FE4-4669-9238-973297022167}" type="presParOf" srcId="{DCAED7F7-F269-4E14-8948-19C84AF603FA}" destId="{B4FC5006-192A-42D7-8260-DA4BB3E73C02}" srcOrd="1" destOrd="0" presId="urn:microsoft.com/office/officeart/2018/2/layout/IconCircleList"/>
    <dgm:cxn modelId="{1B072239-C14D-4A09-866F-6465A3620B5D}" type="presParOf" srcId="{DCAED7F7-F269-4E14-8948-19C84AF603FA}" destId="{74F896B7-C79A-47CE-9A40-ECC39CBD8CD3}" srcOrd="2" destOrd="0" presId="urn:microsoft.com/office/officeart/2018/2/layout/IconCircleList"/>
    <dgm:cxn modelId="{7F5059FF-8FBF-43AC-9B5E-3595F376CCB8}" type="presParOf" srcId="{DCAED7F7-F269-4E14-8948-19C84AF603FA}" destId="{64C91358-D6D6-437A-BDE7-135172C58914}" srcOrd="3" destOrd="0" presId="urn:microsoft.com/office/officeart/2018/2/layout/IconCircleList"/>
    <dgm:cxn modelId="{464D70F9-AED1-49E9-9A3F-98CC3FDBCDCA}" type="presParOf" srcId="{9B301ECF-2FFE-43FD-9A23-9FD68407BF96}" destId="{5CA03197-8188-4B09-A185-5F72A94F59B4}" srcOrd="3" destOrd="0" presId="urn:microsoft.com/office/officeart/2018/2/layout/IconCircleList"/>
    <dgm:cxn modelId="{62AFB2B9-CEF8-4F33-9C2E-FFD4F2D2A71F}" type="presParOf" srcId="{9B301ECF-2FFE-43FD-9A23-9FD68407BF96}" destId="{4FAA5691-5A13-4338-A622-7D54B71C3093}" srcOrd="4" destOrd="0" presId="urn:microsoft.com/office/officeart/2018/2/layout/IconCircleList"/>
    <dgm:cxn modelId="{4B03A6A5-F45B-4AD8-BCDA-CF881DC1F5EE}" type="presParOf" srcId="{4FAA5691-5A13-4338-A622-7D54B71C3093}" destId="{9854E01E-1FCF-4FF1-8196-FF0F6A100A37}" srcOrd="0" destOrd="0" presId="urn:microsoft.com/office/officeart/2018/2/layout/IconCircleList"/>
    <dgm:cxn modelId="{BB53C36E-0121-4A92-895C-0EADACF2289A}" type="presParOf" srcId="{4FAA5691-5A13-4338-A622-7D54B71C3093}" destId="{C75D1ACF-8B92-41EC-8246-3016FA45778F}" srcOrd="1" destOrd="0" presId="urn:microsoft.com/office/officeart/2018/2/layout/IconCircleList"/>
    <dgm:cxn modelId="{34297EE4-B758-4CAC-BADA-ACAA94921E6B}" type="presParOf" srcId="{4FAA5691-5A13-4338-A622-7D54B71C3093}" destId="{E38A5E63-D31F-487F-AD81-F6E40C3EDA2E}" srcOrd="2" destOrd="0" presId="urn:microsoft.com/office/officeart/2018/2/layout/IconCircleList"/>
    <dgm:cxn modelId="{D4919D85-6ED9-4CA5-8C0A-F1D88223A8F9}" type="presParOf" srcId="{4FAA5691-5A13-4338-A622-7D54B71C3093}" destId="{64308F2E-D00B-4796-AF1B-32D4A94DF583}" srcOrd="3" destOrd="0" presId="urn:microsoft.com/office/officeart/2018/2/layout/IconCircleList"/>
    <dgm:cxn modelId="{BBFD2811-56A9-4CF5-9541-5414BE3AF830}" type="presParOf" srcId="{9B301ECF-2FFE-43FD-9A23-9FD68407BF96}" destId="{E8B82DD2-66B5-4509-9C07-701C8A091562}" srcOrd="5" destOrd="0" presId="urn:microsoft.com/office/officeart/2018/2/layout/IconCircleList"/>
    <dgm:cxn modelId="{1BEAF97B-24B3-4CB5-BA72-FC182F3C0EC2}" type="presParOf" srcId="{9B301ECF-2FFE-43FD-9A23-9FD68407BF96}" destId="{6EAE6A22-AB2F-4400-A3DC-78369CC111D2}" srcOrd="6" destOrd="0" presId="urn:microsoft.com/office/officeart/2018/2/layout/IconCircleList"/>
    <dgm:cxn modelId="{D3D11F3F-9603-42CA-B5C8-4DF79CD7DBC6}" type="presParOf" srcId="{6EAE6A22-AB2F-4400-A3DC-78369CC111D2}" destId="{E17C4320-E4E1-4D0E-8A40-031D39DBB23D}" srcOrd="0" destOrd="0" presId="urn:microsoft.com/office/officeart/2018/2/layout/IconCircleList"/>
    <dgm:cxn modelId="{E2BEB303-1A1B-4929-B007-8278ECDE0E1E}" type="presParOf" srcId="{6EAE6A22-AB2F-4400-A3DC-78369CC111D2}" destId="{E7FCC2FE-D14E-48D8-BFA4-B76F3116B90B}" srcOrd="1" destOrd="0" presId="urn:microsoft.com/office/officeart/2018/2/layout/IconCircleList"/>
    <dgm:cxn modelId="{17C1A781-D7C6-407E-BAA2-D5FD7B38D7CA}" type="presParOf" srcId="{6EAE6A22-AB2F-4400-A3DC-78369CC111D2}" destId="{39842499-581D-4865-A31F-DDE17AFE67CA}" srcOrd="2" destOrd="0" presId="urn:microsoft.com/office/officeart/2018/2/layout/IconCircleList"/>
    <dgm:cxn modelId="{61165257-9DAD-4612-AECA-83F6E2E4C1D1}" type="presParOf" srcId="{6EAE6A22-AB2F-4400-A3DC-78369CC111D2}" destId="{C13DB4D0-8EA1-470E-984A-F4B802379D92}" srcOrd="3" destOrd="0" presId="urn:microsoft.com/office/officeart/2018/2/layout/IconCircleList"/>
    <dgm:cxn modelId="{725F068F-B074-4909-A125-49D2EA299454}" type="presParOf" srcId="{9B301ECF-2FFE-43FD-9A23-9FD68407BF96}" destId="{73F852E5-73D0-4C0D-973B-37BE2219620E}" srcOrd="7" destOrd="0" presId="urn:microsoft.com/office/officeart/2018/2/layout/IconCircleList"/>
    <dgm:cxn modelId="{522C54BB-5933-4A01-9D47-4E980D6D848B}" type="presParOf" srcId="{9B301ECF-2FFE-43FD-9A23-9FD68407BF96}" destId="{BDD8132F-E419-4127-B64E-3A469A4AC505}" srcOrd="8" destOrd="0" presId="urn:microsoft.com/office/officeart/2018/2/layout/IconCircleList"/>
    <dgm:cxn modelId="{02AC7E33-37C8-4EE0-A2BF-3EF4E849A197}" type="presParOf" srcId="{BDD8132F-E419-4127-B64E-3A469A4AC505}" destId="{BF0DDE3A-A97C-4C1C-B4A2-32DAC3C8F3C1}" srcOrd="0" destOrd="0" presId="urn:microsoft.com/office/officeart/2018/2/layout/IconCircleList"/>
    <dgm:cxn modelId="{BDD227BD-E627-470B-ACFC-81BB7CAC5299}" type="presParOf" srcId="{BDD8132F-E419-4127-B64E-3A469A4AC505}" destId="{2F2F648F-14CA-4838-A2FE-760EF252AFD8}" srcOrd="1" destOrd="0" presId="urn:microsoft.com/office/officeart/2018/2/layout/IconCircleList"/>
    <dgm:cxn modelId="{AE35FFD6-5549-41EC-980C-9906F474D4CF}" type="presParOf" srcId="{BDD8132F-E419-4127-B64E-3A469A4AC505}" destId="{67423F5D-7F73-4A3C-BE64-5B2C59827F38}" srcOrd="2" destOrd="0" presId="urn:microsoft.com/office/officeart/2018/2/layout/IconCircleList"/>
    <dgm:cxn modelId="{5B1A4DFD-9914-4A39-A064-F620DAD274E6}" type="presParOf" srcId="{BDD8132F-E419-4127-B64E-3A469A4AC505}" destId="{EFE9716E-90D2-44FA-A572-96E99A7BB819}" srcOrd="3" destOrd="0" presId="urn:microsoft.com/office/officeart/2018/2/layout/IconCircleList"/>
    <dgm:cxn modelId="{FCC9B01D-AAE4-4975-A03F-C732C0C9F793}" type="presParOf" srcId="{9B301ECF-2FFE-43FD-9A23-9FD68407BF96}" destId="{5B2DF311-78BC-403D-8544-C2D57B74E399}" srcOrd="9" destOrd="0" presId="urn:microsoft.com/office/officeart/2018/2/layout/IconCircleList"/>
    <dgm:cxn modelId="{DDD203DE-5AF0-422D-9C76-ABFA470F3A80}" type="presParOf" srcId="{9B301ECF-2FFE-43FD-9A23-9FD68407BF96}" destId="{EAD7441D-81AD-435C-B2A2-E45C1E9FA9AF}" srcOrd="10" destOrd="0" presId="urn:microsoft.com/office/officeart/2018/2/layout/IconCircleList"/>
    <dgm:cxn modelId="{C431F89C-31A1-4CDB-BA67-CFE3BC0A115E}" type="presParOf" srcId="{EAD7441D-81AD-435C-B2A2-E45C1E9FA9AF}" destId="{9209BAE3-C194-4C74-B84F-45622376B62E}" srcOrd="0" destOrd="0" presId="urn:microsoft.com/office/officeart/2018/2/layout/IconCircleList"/>
    <dgm:cxn modelId="{BBA38FEF-8DF1-4B83-B366-6F4AEB037A59}" type="presParOf" srcId="{EAD7441D-81AD-435C-B2A2-E45C1E9FA9AF}" destId="{54164DA5-55AA-42E9-B9AE-E0CC188CDAFE}" srcOrd="1" destOrd="0" presId="urn:microsoft.com/office/officeart/2018/2/layout/IconCircleList"/>
    <dgm:cxn modelId="{6321A047-FE7F-44C9-A838-796479588FF8}" type="presParOf" srcId="{EAD7441D-81AD-435C-B2A2-E45C1E9FA9AF}" destId="{52CCEC66-939D-4F58-96E9-30411AC35146}" srcOrd="2" destOrd="0" presId="urn:microsoft.com/office/officeart/2018/2/layout/IconCircleList"/>
    <dgm:cxn modelId="{EF33D439-B9C7-4BE9-AA67-BF12AAAC04AB}" type="presParOf" srcId="{EAD7441D-81AD-435C-B2A2-E45C1E9FA9AF}" destId="{85239A70-D0FB-4362-83C2-3D5E2D5A8FD6}" srcOrd="3" destOrd="0" presId="urn:microsoft.com/office/officeart/2018/2/layout/IconCircle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63AB576-5705-47F5-8224-CF13412418B7}"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17F9DDD-0E8B-4026-9664-EE93B3A9A480}">
      <dgm:prSet/>
      <dgm:spPr/>
      <dgm:t>
        <a:bodyPr/>
        <a:lstStyle/>
        <a:p>
          <a:r>
            <a:rPr lang="en-US" b="0" i="0" dirty="0"/>
            <a:t>Virtual Assistants: Voice-activated AI that helps users with tasks and answers questions.</a:t>
          </a:r>
          <a:endParaRPr lang="en-US" dirty="0"/>
        </a:p>
      </dgm:t>
    </dgm:pt>
    <dgm:pt modelId="{270E5DFB-CD55-48E7-BC6B-3730E055EA28}" type="parTrans" cxnId="{34806050-0AF5-4D42-9F33-D189D0428F41}">
      <dgm:prSet/>
      <dgm:spPr/>
      <dgm:t>
        <a:bodyPr/>
        <a:lstStyle/>
        <a:p>
          <a:endParaRPr lang="en-US"/>
        </a:p>
      </dgm:t>
    </dgm:pt>
    <dgm:pt modelId="{93E67F52-2E29-459F-80DF-E0A345B2105A}" type="sibTrans" cxnId="{34806050-0AF5-4D42-9F33-D189D0428F41}">
      <dgm:prSet/>
      <dgm:spPr/>
      <dgm:t>
        <a:bodyPr/>
        <a:lstStyle/>
        <a:p>
          <a:endParaRPr lang="en-US"/>
        </a:p>
      </dgm:t>
    </dgm:pt>
    <dgm:pt modelId="{0B31BCA1-CA71-444B-9ABD-971CF69428A0}">
      <dgm:prSet/>
      <dgm:spPr/>
      <dgm:t>
        <a:bodyPr/>
        <a:lstStyle/>
        <a:p>
          <a:r>
            <a:rPr lang="en-US" b="0" i="0"/>
            <a:t>Recommendation Systems: AI algorithms suggesting products, movies, or content based on user preferences.</a:t>
          </a:r>
          <a:endParaRPr lang="en-US"/>
        </a:p>
      </dgm:t>
    </dgm:pt>
    <dgm:pt modelId="{5A878F79-E0F5-45CE-81A8-B218B9D613D4}" type="parTrans" cxnId="{77515570-FB91-4CF4-AD17-AB7E11FF7810}">
      <dgm:prSet/>
      <dgm:spPr/>
      <dgm:t>
        <a:bodyPr/>
        <a:lstStyle/>
        <a:p>
          <a:endParaRPr lang="en-US"/>
        </a:p>
      </dgm:t>
    </dgm:pt>
    <dgm:pt modelId="{4E740BA2-7AA7-49A0-B6BC-463BFBBC0B8A}" type="sibTrans" cxnId="{77515570-FB91-4CF4-AD17-AB7E11FF7810}">
      <dgm:prSet/>
      <dgm:spPr/>
      <dgm:t>
        <a:bodyPr/>
        <a:lstStyle/>
        <a:p>
          <a:endParaRPr lang="en-US"/>
        </a:p>
      </dgm:t>
    </dgm:pt>
    <dgm:pt modelId="{48070F02-06D1-46B0-AB86-333412576B9B}">
      <dgm:prSet/>
      <dgm:spPr/>
      <dgm:t>
        <a:bodyPr/>
        <a:lstStyle/>
        <a:p>
          <a:r>
            <a:rPr lang="en-US" b="0" i="0"/>
            <a:t>Smart Home Devices: AI-powered devices that control lighting, temperature, and security in homes.</a:t>
          </a:r>
          <a:endParaRPr lang="en-US"/>
        </a:p>
      </dgm:t>
    </dgm:pt>
    <dgm:pt modelId="{3DE80ABA-C263-4CA9-BE07-30E7B748167F}" type="parTrans" cxnId="{BE8C9873-A936-4CBF-8CBF-2355ABCE7872}">
      <dgm:prSet/>
      <dgm:spPr/>
      <dgm:t>
        <a:bodyPr/>
        <a:lstStyle/>
        <a:p>
          <a:endParaRPr lang="en-US"/>
        </a:p>
      </dgm:t>
    </dgm:pt>
    <dgm:pt modelId="{0DF291E5-E17D-407C-B508-8DDF51C5ED1A}" type="sibTrans" cxnId="{BE8C9873-A936-4CBF-8CBF-2355ABCE7872}">
      <dgm:prSet/>
      <dgm:spPr/>
      <dgm:t>
        <a:bodyPr/>
        <a:lstStyle/>
        <a:p>
          <a:endParaRPr lang="en-US"/>
        </a:p>
      </dgm:t>
    </dgm:pt>
    <dgm:pt modelId="{95D14F0C-2E10-4DBB-A796-1B44984EF8AC}">
      <dgm:prSet/>
      <dgm:spPr/>
      <dgm:t>
        <a:bodyPr/>
        <a:lstStyle/>
        <a:p>
          <a:r>
            <a:rPr lang="en-US" b="0" i="0"/>
            <a:t>Social Media: AI analyzing user behavior for targeted advertising and content curation.</a:t>
          </a:r>
          <a:endParaRPr lang="en-US"/>
        </a:p>
      </dgm:t>
    </dgm:pt>
    <dgm:pt modelId="{16AAD088-8DE5-417E-8106-AA2CDA7142E5}" type="parTrans" cxnId="{96688606-09D4-44D2-9FD5-2902978CEDF6}">
      <dgm:prSet/>
      <dgm:spPr/>
      <dgm:t>
        <a:bodyPr/>
        <a:lstStyle/>
        <a:p>
          <a:endParaRPr lang="en-US"/>
        </a:p>
      </dgm:t>
    </dgm:pt>
    <dgm:pt modelId="{EDD15C01-CF8E-4BDA-B712-C7747640F644}" type="sibTrans" cxnId="{96688606-09D4-44D2-9FD5-2902978CEDF6}">
      <dgm:prSet/>
      <dgm:spPr/>
      <dgm:t>
        <a:bodyPr/>
        <a:lstStyle/>
        <a:p>
          <a:endParaRPr lang="en-US"/>
        </a:p>
      </dgm:t>
    </dgm:pt>
    <dgm:pt modelId="{FC5705AB-C9E5-4106-99F0-C0F68FD53F7A}" type="pres">
      <dgm:prSet presAssocID="{B63AB576-5705-47F5-8224-CF13412418B7}" presName="root" presStyleCnt="0">
        <dgm:presLayoutVars>
          <dgm:dir/>
          <dgm:resizeHandles val="exact"/>
        </dgm:presLayoutVars>
      </dgm:prSet>
      <dgm:spPr/>
    </dgm:pt>
    <dgm:pt modelId="{C5AE9B1F-C31E-44BF-9BC9-FB3A09AE60E7}" type="pres">
      <dgm:prSet presAssocID="{D17F9DDD-0E8B-4026-9664-EE93B3A9A480}" presName="compNode" presStyleCnt="0"/>
      <dgm:spPr/>
    </dgm:pt>
    <dgm:pt modelId="{7AE7E1F1-0592-4DCA-A011-6DBE3B635D7B}" type="pres">
      <dgm:prSet presAssocID="{D17F9DDD-0E8B-4026-9664-EE93B3A9A480}" presName="bgRect" presStyleLbl="bgShp" presStyleIdx="0" presStyleCnt="4"/>
      <dgm:spPr/>
    </dgm:pt>
    <dgm:pt modelId="{4DD86B18-DA7E-4F82-8261-EC2F69D33B0D}" type="pres">
      <dgm:prSet presAssocID="{D17F9DDD-0E8B-4026-9664-EE93B3A9A48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obot"/>
        </a:ext>
      </dgm:extLst>
    </dgm:pt>
    <dgm:pt modelId="{22619EBD-B6C4-4AD9-AB2B-9AFDE95BD9B6}" type="pres">
      <dgm:prSet presAssocID="{D17F9DDD-0E8B-4026-9664-EE93B3A9A480}" presName="spaceRect" presStyleCnt="0"/>
      <dgm:spPr/>
    </dgm:pt>
    <dgm:pt modelId="{B78608F6-85E7-4507-AD1E-279E230E5B48}" type="pres">
      <dgm:prSet presAssocID="{D17F9DDD-0E8B-4026-9664-EE93B3A9A480}" presName="parTx" presStyleLbl="revTx" presStyleIdx="0" presStyleCnt="4">
        <dgm:presLayoutVars>
          <dgm:chMax val="0"/>
          <dgm:chPref val="0"/>
        </dgm:presLayoutVars>
      </dgm:prSet>
      <dgm:spPr/>
    </dgm:pt>
    <dgm:pt modelId="{BBD3F1FC-F4DE-4EF3-96E7-BCA331532493}" type="pres">
      <dgm:prSet presAssocID="{93E67F52-2E29-459F-80DF-E0A345B2105A}" presName="sibTrans" presStyleCnt="0"/>
      <dgm:spPr/>
    </dgm:pt>
    <dgm:pt modelId="{5AB9BA97-C7EB-4641-AAB9-DB50B4F820ED}" type="pres">
      <dgm:prSet presAssocID="{0B31BCA1-CA71-444B-9ABD-971CF69428A0}" presName="compNode" presStyleCnt="0"/>
      <dgm:spPr/>
    </dgm:pt>
    <dgm:pt modelId="{81A8C2B2-A4FA-48C2-B001-BBFDE6ACEC90}" type="pres">
      <dgm:prSet presAssocID="{0B31BCA1-CA71-444B-9ABD-971CF69428A0}" presName="bgRect" presStyleLbl="bgShp" presStyleIdx="1" presStyleCnt="4"/>
      <dgm:spPr/>
    </dgm:pt>
    <dgm:pt modelId="{741CCA01-3F5D-44AF-A9F7-33F6F5C73F9E}" type="pres">
      <dgm:prSet presAssocID="{0B31BCA1-CA71-444B-9ABD-971CF69428A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erson with Idea"/>
        </a:ext>
      </dgm:extLst>
    </dgm:pt>
    <dgm:pt modelId="{6D0049DF-EBE7-4E24-BE39-CA04D31D418F}" type="pres">
      <dgm:prSet presAssocID="{0B31BCA1-CA71-444B-9ABD-971CF69428A0}" presName="spaceRect" presStyleCnt="0"/>
      <dgm:spPr/>
    </dgm:pt>
    <dgm:pt modelId="{C22AE8C8-A87B-42A4-B678-4D36C48DCDB5}" type="pres">
      <dgm:prSet presAssocID="{0B31BCA1-CA71-444B-9ABD-971CF69428A0}" presName="parTx" presStyleLbl="revTx" presStyleIdx="1" presStyleCnt="4">
        <dgm:presLayoutVars>
          <dgm:chMax val="0"/>
          <dgm:chPref val="0"/>
        </dgm:presLayoutVars>
      </dgm:prSet>
      <dgm:spPr/>
    </dgm:pt>
    <dgm:pt modelId="{7CD45243-972B-400F-A195-55A9CE72BE4D}" type="pres">
      <dgm:prSet presAssocID="{4E740BA2-7AA7-49A0-B6BC-463BFBBC0B8A}" presName="sibTrans" presStyleCnt="0"/>
      <dgm:spPr/>
    </dgm:pt>
    <dgm:pt modelId="{56113AD3-5753-4D0C-A4B8-C888CF03DFB4}" type="pres">
      <dgm:prSet presAssocID="{48070F02-06D1-46B0-AB86-333412576B9B}" presName="compNode" presStyleCnt="0"/>
      <dgm:spPr/>
    </dgm:pt>
    <dgm:pt modelId="{FBDE8EE5-188D-4ABC-B837-9C7F5BA6BE45}" type="pres">
      <dgm:prSet presAssocID="{48070F02-06D1-46B0-AB86-333412576B9B}" presName="bgRect" presStyleLbl="bgShp" presStyleIdx="2" presStyleCnt="4"/>
      <dgm:spPr/>
    </dgm:pt>
    <dgm:pt modelId="{BB852B3F-6D65-414E-9E1E-32267E178B8A}" type="pres">
      <dgm:prSet presAssocID="{48070F02-06D1-46B0-AB86-333412576B9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Electric Car"/>
        </a:ext>
      </dgm:extLst>
    </dgm:pt>
    <dgm:pt modelId="{5ED36109-AEC5-46F4-9E0B-FCAA6459D818}" type="pres">
      <dgm:prSet presAssocID="{48070F02-06D1-46B0-AB86-333412576B9B}" presName="spaceRect" presStyleCnt="0"/>
      <dgm:spPr/>
    </dgm:pt>
    <dgm:pt modelId="{0122F033-B183-4C1D-A192-763B08F8D661}" type="pres">
      <dgm:prSet presAssocID="{48070F02-06D1-46B0-AB86-333412576B9B}" presName="parTx" presStyleLbl="revTx" presStyleIdx="2" presStyleCnt="4">
        <dgm:presLayoutVars>
          <dgm:chMax val="0"/>
          <dgm:chPref val="0"/>
        </dgm:presLayoutVars>
      </dgm:prSet>
      <dgm:spPr/>
    </dgm:pt>
    <dgm:pt modelId="{9B22D4FE-460C-4D01-A70A-458D77D24F52}" type="pres">
      <dgm:prSet presAssocID="{0DF291E5-E17D-407C-B508-8DDF51C5ED1A}" presName="sibTrans" presStyleCnt="0"/>
      <dgm:spPr/>
    </dgm:pt>
    <dgm:pt modelId="{A7EDCF73-0463-4410-B53D-E4A7C0002514}" type="pres">
      <dgm:prSet presAssocID="{95D14F0C-2E10-4DBB-A796-1B44984EF8AC}" presName="compNode" presStyleCnt="0"/>
      <dgm:spPr/>
    </dgm:pt>
    <dgm:pt modelId="{60EE6D94-B3F9-46B1-96ED-DC7020956F83}" type="pres">
      <dgm:prSet presAssocID="{95D14F0C-2E10-4DBB-A796-1B44984EF8AC}" presName="bgRect" presStyleLbl="bgShp" presStyleIdx="3" presStyleCnt="4"/>
      <dgm:spPr/>
    </dgm:pt>
    <dgm:pt modelId="{D5222D64-4CB5-4B96-9574-9C79A6535140}" type="pres">
      <dgm:prSet presAssocID="{95D14F0C-2E10-4DBB-A796-1B44984EF8A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arget Audience"/>
        </a:ext>
      </dgm:extLst>
    </dgm:pt>
    <dgm:pt modelId="{E9F4E7DF-EAF8-443D-B9B5-3D9E2CE482DE}" type="pres">
      <dgm:prSet presAssocID="{95D14F0C-2E10-4DBB-A796-1B44984EF8AC}" presName="spaceRect" presStyleCnt="0"/>
      <dgm:spPr/>
    </dgm:pt>
    <dgm:pt modelId="{25FB423B-B2D1-4291-99A1-4C49DFD23450}" type="pres">
      <dgm:prSet presAssocID="{95D14F0C-2E10-4DBB-A796-1B44984EF8AC}" presName="parTx" presStyleLbl="revTx" presStyleIdx="3" presStyleCnt="4">
        <dgm:presLayoutVars>
          <dgm:chMax val="0"/>
          <dgm:chPref val="0"/>
        </dgm:presLayoutVars>
      </dgm:prSet>
      <dgm:spPr/>
    </dgm:pt>
  </dgm:ptLst>
  <dgm:cxnLst>
    <dgm:cxn modelId="{96688606-09D4-44D2-9FD5-2902978CEDF6}" srcId="{B63AB576-5705-47F5-8224-CF13412418B7}" destId="{95D14F0C-2E10-4DBB-A796-1B44984EF8AC}" srcOrd="3" destOrd="0" parTransId="{16AAD088-8DE5-417E-8106-AA2CDA7142E5}" sibTransId="{EDD15C01-CF8E-4BDA-B712-C7747640F644}"/>
    <dgm:cxn modelId="{ECCF0014-759A-4B41-91F5-DBF3EF5DD60B}" type="presOf" srcId="{0B31BCA1-CA71-444B-9ABD-971CF69428A0}" destId="{C22AE8C8-A87B-42A4-B678-4D36C48DCDB5}" srcOrd="0" destOrd="0" presId="urn:microsoft.com/office/officeart/2018/2/layout/IconVerticalSolidList"/>
    <dgm:cxn modelId="{341AA217-3FAA-4642-BEA0-98EB3B56FF19}" type="presOf" srcId="{48070F02-06D1-46B0-AB86-333412576B9B}" destId="{0122F033-B183-4C1D-A192-763B08F8D661}" srcOrd="0" destOrd="0" presId="urn:microsoft.com/office/officeart/2018/2/layout/IconVerticalSolidList"/>
    <dgm:cxn modelId="{D9286F20-F827-4A57-AB95-9ABAFC7E9EAB}" type="presOf" srcId="{95D14F0C-2E10-4DBB-A796-1B44984EF8AC}" destId="{25FB423B-B2D1-4291-99A1-4C49DFD23450}" srcOrd="0" destOrd="0" presId="urn:microsoft.com/office/officeart/2018/2/layout/IconVerticalSolidList"/>
    <dgm:cxn modelId="{5B16282B-EDB6-4C98-8BF2-CB43B1D5E386}" type="presOf" srcId="{D17F9DDD-0E8B-4026-9664-EE93B3A9A480}" destId="{B78608F6-85E7-4507-AD1E-279E230E5B48}" srcOrd="0" destOrd="0" presId="urn:microsoft.com/office/officeart/2018/2/layout/IconVerticalSolidList"/>
    <dgm:cxn modelId="{34806050-0AF5-4D42-9F33-D189D0428F41}" srcId="{B63AB576-5705-47F5-8224-CF13412418B7}" destId="{D17F9DDD-0E8B-4026-9664-EE93B3A9A480}" srcOrd="0" destOrd="0" parTransId="{270E5DFB-CD55-48E7-BC6B-3730E055EA28}" sibTransId="{93E67F52-2E29-459F-80DF-E0A345B2105A}"/>
    <dgm:cxn modelId="{77515570-FB91-4CF4-AD17-AB7E11FF7810}" srcId="{B63AB576-5705-47F5-8224-CF13412418B7}" destId="{0B31BCA1-CA71-444B-9ABD-971CF69428A0}" srcOrd="1" destOrd="0" parTransId="{5A878F79-E0F5-45CE-81A8-B218B9D613D4}" sibTransId="{4E740BA2-7AA7-49A0-B6BC-463BFBBC0B8A}"/>
    <dgm:cxn modelId="{BE8C9873-A936-4CBF-8CBF-2355ABCE7872}" srcId="{B63AB576-5705-47F5-8224-CF13412418B7}" destId="{48070F02-06D1-46B0-AB86-333412576B9B}" srcOrd="2" destOrd="0" parTransId="{3DE80ABA-C263-4CA9-BE07-30E7B748167F}" sibTransId="{0DF291E5-E17D-407C-B508-8DDF51C5ED1A}"/>
    <dgm:cxn modelId="{BEC15CF9-65A9-4A43-B1E7-46F1D4D17C19}" type="presOf" srcId="{B63AB576-5705-47F5-8224-CF13412418B7}" destId="{FC5705AB-C9E5-4106-99F0-C0F68FD53F7A}" srcOrd="0" destOrd="0" presId="urn:microsoft.com/office/officeart/2018/2/layout/IconVerticalSolidList"/>
    <dgm:cxn modelId="{365FC120-AD4B-42A1-83D6-5FCC395C2D70}" type="presParOf" srcId="{FC5705AB-C9E5-4106-99F0-C0F68FD53F7A}" destId="{C5AE9B1F-C31E-44BF-9BC9-FB3A09AE60E7}" srcOrd="0" destOrd="0" presId="urn:microsoft.com/office/officeart/2018/2/layout/IconVerticalSolidList"/>
    <dgm:cxn modelId="{9BFE971E-F065-4C10-8EA0-202873065232}" type="presParOf" srcId="{C5AE9B1F-C31E-44BF-9BC9-FB3A09AE60E7}" destId="{7AE7E1F1-0592-4DCA-A011-6DBE3B635D7B}" srcOrd="0" destOrd="0" presId="urn:microsoft.com/office/officeart/2018/2/layout/IconVerticalSolidList"/>
    <dgm:cxn modelId="{D13DF556-8199-4470-82AD-AC9B51BF0E6F}" type="presParOf" srcId="{C5AE9B1F-C31E-44BF-9BC9-FB3A09AE60E7}" destId="{4DD86B18-DA7E-4F82-8261-EC2F69D33B0D}" srcOrd="1" destOrd="0" presId="urn:microsoft.com/office/officeart/2018/2/layout/IconVerticalSolidList"/>
    <dgm:cxn modelId="{09860FEA-F687-44B3-9319-A3B1E59E0AF8}" type="presParOf" srcId="{C5AE9B1F-C31E-44BF-9BC9-FB3A09AE60E7}" destId="{22619EBD-B6C4-4AD9-AB2B-9AFDE95BD9B6}" srcOrd="2" destOrd="0" presId="urn:microsoft.com/office/officeart/2018/2/layout/IconVerticalSolidList"/>
    <dgm:cxn modelId="{3954A47D-014E-43BC-B433-7CAA7174FDFA}" type="presParOf" srcId="{C5AE9B1F-C31E-44BF-9BC9-FB3A09AE60E7}" destId="{B78608F6-85E7-4507-AD1E-279E230E5B48}" srcOrd="3" destOrd="0" presId="urn:microsoft.com/office/officeart/2018/2/layout/IconVerticalSolidList"/>
    <dgm:cxn modelId="{FF08B277-5CCC-4F07-A894-1AB658061F78}" type="presParOf" srcId="{FC5705AB-C9E5-4106-99F0-C0F68FD53F7A}" destId="{BBD3F1FC-F4DE-4EF3-96E7-BCA331532493}" srcOrd="1" destOrd="0" presId="urn:microsoft.com/office/officeart/2018/2/layout/IconVerticalSolidList"/>
    <dgm:cxn modelId="{8B00F747-DA77-4C3F-B09C-A9AFD6AA03BA}" type="presParOf" srcId="{FC5705AB-C9E5-4106-99F0-C0F68FD53F7A}" destId="{5AB9BA97-C7EB-4641-AAB9-DB50B4F820ED}" srcOrd="2" destOrd="0" presId="urn:microsoft.com/office/officeart/2018/2/layout/IconVerticalSolidList"/>
    <dgm:cxn modelId="{A21CB7DC-1A09-4B30-A23E-8E2CAC391575}" type="presParOf" srcId="{5AB9BA97-C7EB-4641-AAB9-DB50B4F820ED}" destId="{81A8C2B2-A4FA-48C2-B001-BBFDE6ACEC90}" srcOrd="0" destOrd="0" presId="urn:microsoft.com/office/officeart/2018/2/layout/IconVerticalSolidList"/>
    <dgm:cxn modelId="{7F6E75E8-6B3D-4880-9FCD-85BD41CAA894}" type="presParOf" srcId="{5AB9BA97-C7EB-4641-AAB9-DB50B4F820ED}" destId="{741CCA01-3F5D-44AF-A9F7-33F6F5C73F9E}" srcOrd="1" destOrd="0" presId="urn:microsoft.com/office/officeart/2018/2/layout/IconVerticalSolidList"/>
    <dgm:cxn modelId="{700B06F1-BF10-44B5-90FC-295FE0E1C1AB}" type="presParOf" srcId="{5AB9BA97-C7EB-4641-AAB9-DB50B4F820ED}" destId="{6D0049DF-EBE7-4E24-BE39-CA04D31D418F}" srcOrd="2" destOrd="0" presId="urn:microsoft.com/office/officeart/2018/2/layout/IconVerticalSolidList"/>
    <dgm:cxn modelId="{7614D115-3EC6-4FC4-A24B-1E04F8C4609D}" type="presParOf" srcId="{5AB9BA97-C7EB-4641-AAB9-DB50B4F820ED}" destId="{C22AE8C8-A87B-42A4-B678-4D36C48DCDB5}" srcOrd="3" destOrd="0" presId="urn:microsoft.com/office/officeart/2018/2/layout/IconVerticalSolidList"/>
    <dgm:cxn modelId="{076E0A1E-8721-4A56-9F83-04796A744285}" type="presParOf" srcId="{FC5705AB-C9E5-4106-99F0-C0F68FD53F7A}" destId="{7CD45243-972B-400F-A195-55A9CE72BE4D}" srcOrd="3" destOrd="0" presId="urn:microsoft.com/office/officeart/2018/2/layout/IconVerticalSolidList"/>
    <dgm:cxn modelId="{8C241932-4BB8-4846-B8A9-C58BBE22CA65}" type="presParOf" srcId="{FC5705AB-C9E5-4106-99F0-C0F68FD53F7A}" destId="{56113AD3-5753-4D0C-A4B8-C888CF03DFB4}" srcOrd="4" destOrd="0" presId="urn:microsoft.com/office/officeart/2018/2/layout/IconVerticalSolidList"/>
    <dgm:cxn modelId="{7D8A11AD-3D4C-481D-AD86-9E72833E70AD}" type="presParOf" srcId="{56113AD3-5753-4D0C-A4B8-C888CF03DFB4}" destId="{FBDE8EE5-188D-4ABC-B837-9C7F5BA6BE45}" srcOrd="0" destOrd="0" presId="urn:microsoft.com/office/officeart/2018/2/layout/IconVerticalSolidList"/>
    <dgm:cxn modelId="{897C3AE9-D282-42B4-8541-D7716215D4F7}" type="presParOf" srcId="{56113AD3-5753-4D0C-A4B8-C888CF03DFB4}" destId="{BB852B3F-6D65-414E-9E1E-32267E178B8A}" srcOrd="1" destOrd="0" presId="urn:microsoft.com/office/officeart/2018/2/layout/IconVerticalSolidList"/>
    <dgm:cxn modelId="{ECAAF6C3-AE14-4583-BEB3-F4D8CA884FB4}" type="presParOf" srcId="{56113AD3-5753-4D0C-A4B8-C888CF03DFB4}" destId="{5ED36109-AEC5-46F4-9E0B-FCAA6459D818}" srcOrd="2" destOrd="0" presId="urn:microsoft.com/office/officeart/2018/2/layout/IconVerticalSolidList"/>
    <dgm:cxn modelId="{8CBA55E3-4245-42E3-B4A1-89547F4CB81F}" type="presParOf" srcId="{56113AD3-5753-4D0C-A4B8-C888CF03DFB4}" destId="{0122F033-B183-4C1D-A192-763B08F8D661}" srcOrd="3" destOrd="0" presId="urn:microsoft.com/office/officeart/2018/2/layout/IconVerticalSolidList"/>
    <dgm:cxn modelId="{DBA4DB5C-11A7-4075-96CA-9294F820BBBD}" type="presParOf" srcId="{FC5705AB-C9E5-4106-99F0-C0F68FD53F7A}" destId="{9B22D4FE-460C-4D01-A70A-458D77D24F52}" srcOrd="5" destOrd="0" presId="urn:microsoft.com/office/officeart/2018/2/layout/IconVerticalSolidList"/>
    <dgm:cxn modelId="{E2323B32-9A51-4543-85C8-8A44C33BB6A5}" type="presParOf" srcId="{FC5705AB-C9E5-4106-99F0-C0F68FD53F7A}" destId="{A7EDCF73-0463-4410-B53D-E4A7C0002514}" srcOrd="6" destOrd="0" presId="urn:microsoft.com/office/officeart/2018/2/layout/IconVerticalSolidList"/>
    <dgm:cxn modelId="{0D469082-77F5-46F2-90E0-AC2320F36649}" type="presParOf" srcId="{A7EDCF73-0463-4410-B53D-E4A7C0002514}" destId="{60EE6D94-B3F9-46B1-96ED-DC7020956F83}" srcOrd="0" destOrd="0" presId="urn:microsoft.com/office/officeart/2018/2/layout/IconVerticalSolidList"/>
    <dgm:cxn modelId="{D95E88D5-CD7D-4F02-B890-287935C0042E}" type="presParOf" srcId="{A7EDCF73-0463-4410-B53D-E4A7C0002514}" destId="{D5222D64-4CB5-4B96-9574-9C79A6535140}" srcOrd="1" destOrd="0" presId="urn:microsoft.com/office/officeart/2018/2/layout/IconVerticalSolidList"/>
    <dgm:cxn modelId="{CDC4578E-EE15-4AD7-866F-F5D9122DCB87}" type="presParOf" srcId="{A7EDCF73-0463-4410-B53D-E4A7C0002514}" destId="{E9F4E7DF-EAF8-443D-B9B5-3D9E2CE482DE}" srcOrd="2" destOrd="0" presId="urn:microsoft.com/office/officeart/2018/2/layout/IconVerticalSolidList"/>
    <dgm:cxn modelId="{425FB012-08E2-4FF3-81F2-18AF0F7F046C}" type="presParOf" srcId="{A7EDCF73-0463-4410-B53D-E4A7C0002514}" destId="{25FB423B-B2D1-4291-99A1-4C49DFD23450}" srcOrd="3"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D2ED683-6970-41F5-ACBF-D91F39B2DD27}"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176C3D17-FF45-44ED-87FC-A433CFF2BFF0}">
      <dgm:prSet/>
      <dgm:spPr/>
      <dgm:t>
        <a:bodyPr/>
        <a:lstStyle/>
        <a:p>
          <a:r>
            <a:rPr lang="en-CA" b="0" i="0"/>
            <a:t>Healthcare: AI assisting in diagnosis, drug discovery, and personalized treatment plans.</a:t>
          </a:r>
          <a:endParaRPr lang="en-US"/>
        </a:p>
      </dgm:t>
    </dgm:pt>
    <dgm:pt modelId="{8E86D962-181B-4B7A-8458-6990A8B9D2A2}" type="parTrans" cxnId="{23269D2E-4F33-4905-A2F7-024341A3A25D}">
      <dgm:prSet/>
      <dgm:spPr/>
      <dgm:t>
        <a:bodyPr/>
        <a:lstStyle/>
        <a:p>
          <a:endParaRPr lang="en-US"/>
        </a:p>
      </dgm:t>
    </dgm:pt>
    <dgm:pt modelId="{4F137068-4DA1-40DE-BB6E-2829217FC0B2}" type="sibTrans" cxnId="{23269D2E-4F33-4905-A2F7-024341A3A25D}">
      <dgm:prSet/>
      <dgm:spPr/>
      <dgm:t>
        <a:bodyPr/>
        <a:lstStyle/>
        <a:p>
          <a:endParaRPr lang="en-US"/>
        </a:p>
      </dgm:t>
    </dgm:pt>
    <dgm:pt modelId="{32E76E19-273C-49B9-BAF6-58D811F4B4BC}">
      <dgm:prSet/>
      <dgm:spPr/>
      <dgm:t>
        <a:bodyPr/>
        <a:lstStyle/>
        <a:p>
          <a:r>
            <a:rPr lang="en-CA" b="0" i="0"/>
            <a:t>Finance: AI-powered algorithms for fraud detection, investment strategies, and risk assessment.</a:t>
          </a:r>
          <a:endParaRPr lang="en-US"/>
        </a:p>
      </dgm:t>
    </dgm:pt>
    <dgm:pt modelId="{CE849406-CC60-4EFE-AB7C-00702126AE33}" type="parTrans" cxnId="{1FF87F69-D714-4E94-BCEA-C628887B72A0}">
      <dgm:prSet/>
      <dgm:spPr/>
      <dgm:t>
        <a:bodyPr/>
        <a:lstStyle/>
        <a:p>
          <a:endParaRPr lang="en-US"/>
        </a:p>
      </dgm:t>
    </dgm:pt>
    <dgm:pt modelId="{A278AE19-DC90-4E84-B71C-F14CE93320EB}" type="sibTrans" cxnId="{1FF87F69-D714-4E94-BCEA-C628887B72A0}">
      <dgm:prSet/>
      <dgm:spPr/>
      <dgm:t>
        <a:bodyPr/>
        <a:lstStyle/>
        <a:p>
          <a:endParaRPr lang="en-US"/>
        </a:p>
      </dgm:t>
    </dgm:pt>
    <dgm:pt modelId="{421CE808-840C-4A32-BE8D-8C517FAF415C}">
      <dgm:prSet/>
      <dgm:spPr/>
      <dgm:t>
        <a:bodyPr/>
        <a:lstStyle/>
        <a:p>
          <a:r>
            <a:rPr lang="en-CA" b="0" i="0"/>
            <a:t>Transportation: AI driving autonomous vehicles and optimizing traffic flow.</a:t>
          </a:r>
          <a:endParaRPr lang="en-US"/>
        </a:p>
      </dgm:t>
    </dgm:pt>
    <dgm:pt modelId="{5A4C5AD0-877C-4372-9FCB-0EA072D5D6B4}" type="parTrans" cxnId="{B79D69DE-689A-4B3D-A294-FCCF57A9D14E}">
      <dgm:prSet/>
      <dgm:spPr/>
      <dgm:t>
        <a:bodyPr/>
        <a:lstStyle/>
        <a:p>
          <a:endParaRPr lang="en-US"/>
        </a:p>
      </dgm:t>
    </dgm:pt>
    <dgm:pt modelId="{3030DC28-D111-45A3-BA1F-408B2BA6902A}" type="sibTrans" cxnId="{B79D69DE-689A-4B3D-A294-FCCF57A9D14E}">
      <dgm:prSet/>
      <dgm:spPr/>
      <dgm:t>
        <a:bodyPr/>
        <a:lstStyle/>
        <a:p>
          <a:endParaRPr lang="en-US"/>
        </a:p>
      </dgm:t>
    </dgm:pt>
    <dgm:pt modelId="{F6FDF1C5-9060-415E-B08E-03788966F468}">
      <dgm:prSet/>
      <dgm:spPr/>
      <dgm:t>
        <a:bodyPr/>
        <a:lstStyle/>
        <a:p>
          <a:r>
            <a:rPr lang="en-CA" b="0" i="0" dirty="0"/>
            <a:t>Manufacturing: AI streamlining production processes and predictive maintenance.</a:t>
          </a:r>
          <a:endParaRPr lang="en-US" dirty="0"/>
        </a:p>
      </dgm:t>
    </dgm:pt>
    <dgm:pt modelId="{BE8905D6-842D-4DD3-BDD8-E8CB28834945}" type="parTrans" cxnId="{B3A46AE1-0E0E-4379-B7A0-1BFFE08AE206}">
      <dgm:prSet/>
      <dgm:spPr/>
      <dgm:t>
        <a:bodyPr/>
        <a:lstStyle/>
        <a:p>
          <a:endParaRPr lang="en-US"/>
        </a:p>
      </dgm:t>
    </dgm:pt>
    <dgm:pt modelId="{AF35C522-AE3E-4E0D-8220-AE9EEB150333}" type="sibTrans" cxnId="{B3A46AE1-0E0E-4379-B7A0-1BFFE08AE206}">
      <dgm:prSet/>
      <dgm:spPr/>
      <dgm:t>
        <a:bodyPr/>
        <a:lstStyle/>
        <a:p>
          <a:endParaRPr lang="en-US"/>
        </a:p>
      </dgm:t>
    </dgm:pt>
    <dgm:pt modelId="{80E19CAE-9B36-453B-BBEC-ECA445ACD837}" type="pres">
      <dgm:prSet presAssocID="{2D2ED683-6970-41F5-ACBF-D91F39B2DD27}" presName="root" presStyleCnt="0">
        <dgm:presLayoutVars>
          <dgm:dir/>
          <dgm:resizeHandles val="exact"/>
        </dgm:presLayoutVars>
      </dgm:prSet>
      <dgm:spPr/>
    </dgm:pt>
    <dgm:pt modelId="{CFBE1117-F12D-46CB-A297-59AA9B612D28}" type="pres">
      <dgm:prSet presAssocID="{176C3D17-FF45-44ED-87FC-A433CFF2BFF0}" presName="compNode" presStyleCnt="0"/>
      <dgm:spPr/>
    </dgm:pt>
    <dgm:pt modelId="{741D41F3-CD28-445D-B1F7-0BA201398A9D}" type="pres">
      <dgm:prSet presAssocID="{176C3D17-FF45-44ED-87FC-A433CFF2BFF0}" presName="bgRect" presStyleLbl="bgShp" presStyleIdx="0" presStyleCnt="4"/>
      <dgm:spPr/>
    </dgm:pt>
    <dgm:pt modelId="{46615312-FEEB-4CD1-9621-9BAB0D76A914}" type="pres">
      <dgm:prSet presAssocID="{176C3D17-FF45-44ED-87FC-A433CFF2BFF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octor"/>
        </a:ext>
      </dgm:extLst>
    </dgm:pt>
    <dgm:pt modelId="{6FFE9D47-9E51-485F-8C1A-BCBF2195925E}" type="pres">
      <dgm:prSet presAssocID="{176C3D17-FF45-44ED-87FC-A433CFF2BFF0}" presName="spaceRect" presStyleCnt="0"/>
      <dgm:spPr/>
    </dgm:pt>
    <dgm:pt modelId="{08F0CF11-70FD-4B2D-9437-771C6034A4A5}" type="pres">
      <dgm:prSet presAssocID="{176C3D17-FF45-44ED-87FC-A433CFF2BFF0}" presName="parTx" presStyleLbl="revTx" presStyleIdx="0" presStyleCnt="4">
        <dgm:presLayoutVars>
          <dgm:chMax val="0"/>
          <dgm:chPref val="0"/>
        </dgm:presLayoutVars>
      </dgm:prSet>
      <dgm:spPr/>
    </dgm:pt>
    <dgm:pt modelId="{2679823B-CC1C-4E11-89A3-7FB25419747C}" type="pres">
      <dgm:prSet presAssocID="{4F137068-4DA1-40DE-BB6E-2829217FC0B2}" presName="sibTrans" presStyleCnt="0"/>
      <dgm:spPr/>
    </dgm:pt>
    <dgm:pt modelId="{825056F3-B8A9-4272-9301-0F12B54A7BA0}" type="pres">
      <dgm:prSet presAssocID="{32E76E19-273C-49B9-BAF6-58D811F4B4BC}" presName="compNode" presStyleCnt="0"/>
      <dgm:spPr/>
    </dgm:pt>
    <dgm:pt modelId="{2942E826-1F0C-41AD-8B67-00028D767277}" type="pres">
      <dgm:prSet presAssocID="{32E76E19-273C-49B9-BAF6-58D811F4B4BC}" presName="bgRect" presStyleLbl="bgShp" presStyleIdx="1" presStyleCnt="4"/>
      <dgm:spPr/>
    </dgm:pt>
    <dgm:pt modelId="{23D02A54-DE96-43EE-BD8C-F1B741C6B5C1}" type="pres">
      <dgm:prSet presAssocID="{32E76E19-273C-49B9-BAF6-58D811F4B4BC}"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laying Cards"/>
        </a:ext>
      </dgm:extLst>
    </dgm:pt>
    <dgm:pt modelId="{54E8A2E6-9268-47D8-9FE0-D8E8E1D1AD30}" type="pres">
      <dgm:prSet presAssocID="{32E76E19-273C-49B9-BAF6-58D811F4B4BC}" presName="spaceRect" presStyleCnt="0"/>
      <dgm:spPr/>
    </dgm:pt>
    <dgm:pt modelId="{12E41304-E64E-49E9-82FC-BC465DF1DD7B}" type="pres">
      <dgm:prSet presAssocID="{32E76E19-273C-49B9-BAF6-58D811F4B4BC}" presName="parTx" presStyleLbl="revTx" presStyleIdx="1" presStyleCnt="4">
        <dgm:presLayoutVars>
          <dgm:chMax val="0"/>
          <dgm:chPref val="0"/>
        </dgm:presLayoutVars>
      </dgm:prSet>
      <dgm:spPr/>
    </dgm:pt>
    <dgm:pt modelId="{4C9AFCB7-9A72-4774-AF63-D50B05791FCB}" type="pres">
      <dgm:prSet presAssocID="{A278AE19-DC90-4E84-B71C-F14CE93320EB}" presName="sibTrans" presStyleCnt="0"/>
      <dgm:spPr/>
    </dgm:pt>
    <dgm:pt modelId="{9E95BEAE-B3B2-4CE7-B441-7940DF7366F4}" type="pres">
      <dgm:prSet presAssocID="{421CE808-840C-4A32-BE8D-8C517FAF415C}" presName="compNode" presStyleCnt="0"/>
      <dgm:spPr/>
    </dgm:pt>
    <dgm:pt modelId="{1627C80B-8AAA-44B3-BFD0-A246A31145A9}" type="pres">
      <dgm:prSet presAssocID="{421CE808-840C-4A32-BE8D-8C517FAF415C}" presName="bgRect" presStyleLbl="bgShp" presStyleIdx="2" presStyleCnt="4"/>
      <dgm:spPr/>
    </dgm:pt>
    <dgm:pt modelId="{674233F0-ADA6-4463-A718-029398ED59F7}" type="pres">
      <dgm:prSet presAssocID="{421CE808-840C-4A32-BE8D-8C517FAF415C}"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ar"/>
        </a:ext>
      </dgm:extLst>
    </dgm:pt>
    <dgm:pt modelId="{510EFFBA-E4FD-4A9F-A678-F4154B6BB8FD}" type="pres">
      <dgm:prSet presAssocID="{421CE808-840C-4A32-BE8D-8C517FAF415C}" presName="spaceRect" presStyleCnt="0"/>
      <dgm:spPr/>
    </dgm:pt>
    <dgm:pt modelId="{FF92FD8A-28D0-4F7C-8808-8E1C6BEF4CEA}" type="pres">
      <dgm:prSet presAssocID="{421CE808-840C-4A32-BE8D-8C517FAF415C}" presName="parTx" presStyleLbl="revTx" presStyleIdx="2" presStyleCnt="4">
        <dgm:presLayoutVars>
          <dgm:chMax val="0"/>
          <dgm:chPref val="0"/>
        </dgm:presLayoutVars>
      </dgm:prSet>
      <dgm:spPr/>
    </dgm:pt>
    <dgm:pt modelId="{34C198B4-A0D5-42C3-818D-594A238CD7C2}" type="pres">
      <dgm:prSet presAssocID="{3030DC28-D111-45A3-BA1F-408B2BA6902A}" presName="sibTrans" presStyleCnt="0"/>
      <dgm:spPr/>
    </dgm:pt>
    <dgm:pt modelId="{FFA95D32-248F-409E-9487-83AD5EB9CFB5}" type="pres">
      <dgm:prSet presAssocID="{F6FDF1C5-9060-415E-B08E-03788966F468}" presName="compNode" presStyleCnt="0"/>
      <dgm:spPr/>
    </dgm:pt>
    <dgm:pt modelId="{9981580F-A875-4031-A881-049A15BFDB18}" type="pres">
      <dgm:prSet presAssocID="{F6FDF1C5-9060-415E-B08E-03788966F468}" presName="bgRect" presStyleLbl="bgShp" presStyleIdx="3" presStyleCnt="4"/>
      <dgm:spPr/>
    </dgm:pt>
    <dgm:pt modelId="{C209ABE7-5F98-452A-88F6-2E456309D1C2}" type="pres">
      <dgm:prSet presAssocID="{F6FDF1C5-9060-415E-B08E-03788966F46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Gears"/>
        </a:ext>
      </dgm:extLst>
    </dgm:pt>
    <dgm:pt modelId="{E1EDE70D-0240-4137-BA27-2FFE78DD1007}" type="pres">
      <dgm:prSet presAssocID="{F6FDF1C5-9060-415E-B08E-03788966F468}" presName="spaceRect" presStyleCnt="0"/>
      <dgm:spPr/>
    </dgm:pt>
    <dgm:pt modelId="{AB9A4660-2218-4045-AFCA-0959A772F31A}" type="pres">
      <dgm:prSet presAssocID="{F6FDF1C5-9060-415E-B08E-03788966F468}" presName="parTx" presStyleLbl="revTx" presStyleIdx="3" presStyleCnt="4">
        <dgm:presLayoutVars>
          <dgm:chMax val="0"/>
          <dgm:chPref val="0"/>
        </dgm:presLayoutVars>
      </dgm:prSet>
      <dgm:spPr/>
    </dgm:pt>
  </dgm:ptLst>
  <dgm:cxnLst>
    <dgm:cxn modelId="{23269D2E-4F33-4905-A2F7-024341A3A25D}" srcId="{2D2ED683-6970-41F5-ACBF-D91F39B2DD27}" destId="{176C3D17-FF45-44ED-87FC-A433CFF2BFF0}" srcOrd="0" destOrd="0" parTransId="{8E86D962-181B-4B7A-8458-6990A8B9D2A2}" sibTransId="{4F137068-4DA1-40DE-BB6E-2829217FC0B2}"/>
    <dgm:cxn modelId="{1FF87F69-D714-4E94-BCEA-C628887B72A0}" srcId="{2D2ED683-6970-41F5-ACBF-D91F39B2DD27}" destId="{32E76E19-273C-49B9-BAF6-58D811F4B4BC}" srcOrd="1" destOrd="0" parTransId="{CE849406-CC60-4EFE-AB7C-00702126AE33}" sibTransId="{A278AE19-DC90-4E84-B71C-F14CE93320EB}"/>
    <dgm:cxn modelId="{0EBDEFAB-F2DF-477D-A6E7-82FD8F298F5C}" type="presOf" srcId="{176C3D17-FF45-44ED-87FC-A433CFF2BFF0}" destId="{08F0CF11-70FD-4B2D-9437-771C6034A4A5}" srcOrd="0" destOrd="0" presId="urn:microsoft.com/office/officeart/2018/2/layout/IconVerticalSolidList"/>
    <dgm:cxn modelId="{F3C7C5BB-689B-4122-A76A-E4E1280C9A02}" type="presOf" srcId="{421CE808-840C-4A32-BE8D-8C517FAF415C}" destId="{FF92FD8A-28D0-4F7C-8808-8E1C6BEF4CEA}" srcOrd="0" destOrd="0" presId="urn:microsoft.com/office/officeart/2018/2/layout/IconVerticalSolidList"/>
    <dgm:cxn modelId="{8E0438C5-B806-4E95-BDB9-850E5DE58219}" type="presOf" srcId="{32E76E19-273C-49B9-BAF6-58D811F4B4BC}" destId="{12E41304-E64E-49E9-82FC-BC465DF1DD7B}" srcOrd="0" destOrd="0" presId="urn:microsoft.com/office/officeart/2018/2/layout/IconVerticalSolidList"/>
    <dgm:cxn modelId="{B79D69DE-689A-4B3D-A294-FCCF57A9D14E}" srcId="{2D2ED683-6970-41F5-ACBF-D91F39B2DD27}" destId="{421CE808-840C-4A32-BE8D-8C517FAF415C}" srcOrd="2" destOrd="0" parTransId="{5A4C5AD0-877C-4372-9FCB-0EA072D5D6B4}" sibTransId="{3030DC28-D111-45A3-BA1F-408B2BA6902A}"/>
    <dgm:cxn modelId="{B3A46AE1-0E0E-4379-B7A0-1BFFE08AE206}" srcId="{2D2ED683-6970-41F5-ACBF-D91F39B2DD27}" destId="{F6FDF1C5-9060-415E-B08E-03788966F468}" srcOrd="3" destOrd="0" parTransId="{BE8905D6-842D-4DD3-BDD8-E8CB28834945}" sibTransId="{AF35C522-AE3E-4E0D-8220-AE9EEB150333}"/>
    <dgm:cxn modelId="{E4B167ED-0239-44D9-9598-69F1126863EA}" type="presOf" srcId="{2D2ED683-6970-41F5-ACBF-D91F39B2DD27}" destId="{80E19CAE-9B36-453B-BBEC-ECA445ACD837}" srcOrd="0" destOrd="0" presId="urn:microsoft.com/office/officeart/2018/2/layout/IconVerticalSolidList"/>
    <dgm:cxn modelId="{75329EF4-01EA-4A28-9E1F-F172E046CC99}" type="presOf" srcId="{F6FDF1C5-9060-415E-B08E-03788966F468}" destId="{AB9A4660-2218-4045-AFCA-0959A772F31A}" srcOrd="0" destOrd="0" presId="urn:microsoft.com/office/officeart/2018/2/layout/IconVerticalSolidList"/>
    <dgm:cxn modelId="{51F8E9BC-559C-4CD6-A3CC-C0825779A31A}" type="presParOf" srcId="{80E19CAE-9B36-453B-BBEC-ECA445ACD837}" destId="{CFBE1117-F12D-46CB-A297-59AA9B612D28}" srcOrd="0" destOrd="0" presId="urn:microsoft.com/office/officeart/2018/2/layout/IconVerticalSolidList"/>
    <dgm:cxn modelId="{2F0B17A1-FA92-4C2D-998A-7AC906866399}" type="presParOf" srcId="{CFBE1117-F12D-46CB-A297-59AA9B612D28}" destId="{741D41F3-CD28-445D-B1F7-0BA201398A9D}" srcOrd="0" destOrd="0" presId="urn:microsoft.com/office/officeart/2018/2/layout/IconVerticalSolidList"/>
    <dgm:cxn modelId="{52EE5B8A-A97A-4B46-B769-819EAF81CEB8}" type="presParOf" srcId="{CFBE1117-F12D-46CB-A297-59AA9B612D28}" destId="{46615312-FEEB-4CD1-9621-9BAB0D76A914}" srcOrd="1" destOrd="0" presId="urn:microsoft.com/office/officeart/2018/2/layout/IconVerticalSolidList"/>
    <dgm:cxn modelId="{3FCABE5E-EE26-4847-91C0-53FC1742A1A4}" type="presParOf" srcId="{CFBE1117-F12D-46CB-A297-59AA9B612D28}" destId="{6FFE9D47-9E51-485F-8C1A-BCBF2195925E}" srcOrd="2" destOrd="0" presId="urn:microsoft.com/office/officeart/2018/2/layout/IconVerticalSolidList"/>
    <dgm:cxn modelId="{46E8CF93-46B2-421A-99EF-7375D173517C}" type="presParOf" srcId="{CFBE1117-F12D-46CB-A297-59AA9B612D28}" destId="{08F0CF11-70FD-4B2D-9437-771C6034A4A5}" srcOrd="3" destOrd="0" presId="urn:microsoft.com/office/officeart/2018/2/layout/IconVerticalSolidList"/>
    <dgm:cxn modelId="{319CD916-C2D1-4C7E-8B98-9EBD8014C345}" type="presParOf" srcId="{80E19CAE-9B36-453B-BBEC-ECA445ACD837}" destId="{2679823B-CC1C-4E11-89A3-7FB25419747C}" srcOrd="1" destOrd="0" presId="urn:microsoft.com/office/officeart/2018/2/layout/IconVerticalSolidList"/>
    <dgm:cxn modelId="{9E6B10BF-95BD-428A-A117-3D09BAA5BEBE}" type="presParOf" srcId="{80E19CAE-9B36-453B-BBEC-ECA445ACD837}" destId="{825056F3-B8A9-4272-9301-0F12B54A7BA0}" srcOrd="2" destOrd="0" presId="urn:microsoft.com/office/officeart/2018/2/layout/IconVerticalSolidList"/>
    <dgm:cxn modelId="{C0E925D7-C2C5-4C5C-9238-19C7BA782730}" type="presParOf" srcId="{825056F3-B8A9-4272-9301-0F12B54A7BA0}" destId="{2942E826-1F0C-41AD-8B67-00028D767277}" srcOrd="0" destOrd="0" presId="urn:microsoft.com/office/officeart/2018/2/layout/IconVerticalSolidList"/>
    <dgm:cxn modelId="{85456489-0C73-422A-B746-DFA65BD3D9C1}" type="presParOf" srcId="{825056F3-B8A9-4272-9301-0F12B54A7BA0}" destId="{23D02A54-DE96-43EE-BD8C-F1B741C6B5C1}" srcOrd="1" destOrd="0" presId="urn:microsoft.com/office/officeart/2018/2/layout/IconVerticalSolidList"/>
    <dgm:cxn modelId="{1F6C5CB9-BF5E-4528-96FC-6D429792EAE5}" type="presParOf" srcId="{825056F3-B8A9-4272-9301-0F12B54A7BA0}" destId="{54E8A2E6-9268-47D8-9FE0-D8E8E1D1AD30}" srcOrd="2" destOrd="0" presId="urn:microsoft.com/office/officeart/2018/2/layout/IconVerticalSolidList"/>
    <dgm:cxn modelId="{4965F660-4F84-4DF9-87A0-6805086D23A9}" type="presParOf" srcId="{825056F3-B8A9-4272-9301-0F12B54A7BA0}" destId="{12E41304-E64E-49E9-82FC-BC465DF1DD7B}" srcOrd="3" destOrd="0" presId="urn:microsoft.com/office/officeart/2018/2/layout/IconVerticalSolidList"/>
    <dgm:cxn modelId="{51734561-FE10-4AD6-A6DE-5D8D99CE3875}" type="presParOf" srcId="{80E19CAE-9B36-453B-BBEC-ECA445ACD837}" destId="{4C9AFCB7-9A72-4774-AF63-D50B05791FCB}" srcOrd="3" destOrd="0" presId="urn:microsoft.com/office/officeart/2018/2/layout/IconVerticalSolidList"/>
    <dgm:cxn modelId="{39B15443-2FE5-4969-AB71-9D04A827A7CB}" type="presParOf" srcId="{80E19CAE-9B36-453B-BBEC-ECA445ACD837}" destId="{9E95BEAE-B3B2-4CE7-B441-7940DF7366F4}" srcOrd="4" destOrd="0" presId="urn:microsoft.com/office/officeart/2018/2/layout/IconVerticalSolidList"/>
    <dgm:cxn modelId="{AF8C5F9B-1BD0-49EF-B206-F287213B88B5}" type="presParOf" srcId="{9E95BEAE-B3B2-4CE7-B441-7940DF7366F4}" destId="{1627C80B-8AAA-44B3-BFD0-A246A31145A9}" srcOrd="0" destOrd="0" presId="urn:microsoft.com/office/officeart/2018/2/layout/IconVerticalSolidList"/>
    <dgm:cxn modelId="{D86F487D-3B93-40C5-86D1-17930D0EB4FF}" type="presParOf" srcId="{9E95BEAE-B3B2-4CE7-B441-7940DF7366F4}" destId="{674233F0-ADA6-4463-A718-029398ED59F7}" srcOrd="1" destOrd="0" presId="urn:microsoft.com/office/officeart/2018/2/layout/IconVerticalSolidList"/>
    <dgm:cxn modelId="{405F1F47-904A-42E1-9691-60A4DD05CC8E}" type="presParOf" srcId="{9E95BEAE-B3B2-4CE7-B441-7940DF7366F4}" destId="{510EFFBA-E4FD-4A9F-A678-F4154B6BB8FD}" srcOrd="2" destOrd="0" presId="urn:microsoft.com/office/officeart/2018/2/layout/IconVerticalSolidList"/>
    <dgm:cxn modelId="{4A88D9AB-8074-4AA3-ACD5-AABC3D007398}" type="presParOf" srcId="{9E95BEAE-B3B2-4CE7-B441-7940DF7366F4}" destId="{FF92FD8A-28D0-4F7C-8808-8E1C6BEF4CEA}" srcOrd="3" destOrd="0" presId="urn:microsoft.com/office/officeart/2018/2/layout/IconVerticalSolidList"/>
    <dgm:cxn modelId="{1D06CEB8-AE7D-4571-AAC2-1042E0ECB166}" type="presParOf" srcId="{80E19CAE-9B36-453B-BBEC-ECA445ACD837}" destId="{34C198B4-A0D5-42C3-818D-594A238CD7C2}" srcOrd="5" destOrd="0" presId="urn:microsoft.com/office/officeart/2018/2/layout/IconVerticalSolidList"/>
    <dgm:cxn modelId="{29113D7A-A322-49FB-A874-C3C0C6B80D65}" type="presParOf" srcId="{80E19CAE-9B36-453B-BBEC-ECA445ACD837}" destId="{FFA95D32-248F-409E-9487-83AD5EB9CFB5}" srcOrd="6" destOrd="0" presId="urn:microsoft.com/office/officeart/2018/2/layout/IconVerticalSolidList"/>
    <dgm:cxn modelId="{E1FB2BE8-D817-4D9D-991C-DD5E78EE13C0}" type="presParOf" srcId="{FFA95D32-248F-409E-9487-83AD5EB9CFB5}" destId="{9981580F-A875-4031-A881-049A15BFDB18}" srcOrd="0" destOrd="0" presId="urn:microsoft.com/office/officeart/2018/2/layout/IconVerticalSolidList"/>
    <dgm:cxn modelId="{E443FB9A-D038-4725-BCA3-68293C650484}" type="presParOf" srcId="{FFA95D32-248F-409E-9487-83AD5EB9CFB5}" destId="{C209ABE7-5F98-452A-88F6-2E456309D1C2}" srcOrd="1" destOrd="0" presId="urn:microsoft.com/office/officeart/2018/2/layout/IconVerticalSolidList"/>
    <dgm:cxn modelId="{E6D2F4D1-110D-4134-B041-D3825AE831BE}" type="presParOf" srcId="{FFA95D32-248F-409E-9487-83AD5EB9CFB5}" destId="{E1EDE70D-0240-4137-BA27-2FFE78DD1007}" srcOrd="2" destOrd="0" presId="urn:microsoft.com/office/officeart/2018/2/layout/IconVerticalSolidList"/>
    <dgm:cxn modelId="{6F1C4B09-32D2-4DAA-8EDF-B9CF155322C9}" type="presParOf" srcId="{FFA95D32-248F-409E-9487-83AD5EB9CFB5}" destId="{AB9A4660-2218-4045-AFCA-0959A772F31A}" srcOrd="3"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3E3BA8-3EE0-47EC-9AC4-9A66EDA6AC2A}">
      <dsp:nvSpPr>
        <dsp:cNvPr id="0" name=""/>
        <dsp:cNvSpPr/>
      </dsp:nvSpPr>
      <dsp:spPr>
        <a:xfrm>
          <a:off x="291807" y="496096"/>
          <a:ext cx="808132" cy="80813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AF4D2C-26AE-45F1-BD75-963B6247F375}">
      <dsp:nvSpPr>
        <dsp:cNvPr id="0" name=""/>
        <dsp:cNvSpPr/>
      </dsp:nvSpPr>
      <dsp:spPr>
        <a:xfrm>
          <a:off x="461515" y="665804"/>
          <a:ext cx="468716" cy="46871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84FB758-2192-4092-B9DE-B158BDB14F1F}">
      <dsp:nvSpPr>
        <dsp:cNvPr id="0" name=""/>
        <dsp:cNvSpPr/>
      </dsp:nvSpPr>
      <dsp:spPr>
        <a:xfrm>
          <a:off x="1273110" y="496096"/>
          <a:ext cx="1904883" cy="8081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44550">
            <a:lnSpc>
              <a:spcPct val="100000"/>
            </a:lnSpc>
            <a:spcBef>
              <a:spcPct val="0"/>
            </a:spcBef>
            <a:spcAft>
              <a:spcPct val="35000"/>
            </a:spcAft>
            <a:buNone/>
          </a:pPr>
          <a:r>
            <a:rPr lang="en-US" sz="1900" b="0" i="0" kern="1200"/>
            <a:t>What is Artificial Intelligence (AI)?</a:t>
          </a:r>
          <a:endParaRPr lang="en-US" sz="1900" kern="1200"/>
        </a:p>
      </dsp:txBody>
      <dsp:txXfrm>
        <a:off x="1273110" y="496096"/>
        <a:ext cx="1904883" cy="808132"/>
      </dsp:txXfrm>
    </dsp:sp>
    <dsp:sp modelId="{396BBF04-3A07-470D-A468-5BC8882896DA}">
      <dsp:nvSpPr>
        <dsp:cNvPr id="0" name=""/>
        <dsp:cNvSpPr/>
      </dsp:nvSpPr>
      <dsp:spPr>
        <a:xfrm>
          <a:off x="3509906" y="496096"/>
          <a:ext cx="808132" cy="80813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4FC5006-192A-42D7-8260-DA4BB3E73C02}">
      <dsp:nvSpPr>
        <dsp:cNvPr id="0" name=""/>
        <dsp:cNvSpPr/>
      </dsp:nvSpPr>
      <dsp:spPr>
        <a:xfrm>
          <a:off x="3679614" y="665804"/>
          <a:ext cx="468716" cy="46871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C91358-D6D6-437A-BDE7-135172C58914}">
      <dsp:nvSpPr>
        <dsp:cNvPr id="0" name=""/>
        <dsp:cNvSpPr/>
      </dsp:nvSpPr>
      <dsp:spPr>
        <a:xfrm>
          <a:off x="4491210" y="496096"/>
          <a:ext cx="1904883" cy="8081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44550">
            <a:lnSpc>
              <a:spcPct val="100000"/>
            </a:lnSpc>
            <a:spcBef>
              <a:spcPct val="0"/>
            </a:spcBef>
            <a:spcAft>
              <a:spcPct val="35000"/>
            </a:spcAft>
            <a:buNone/>
          </a:pPr>
          <a:r>
            <a:rPr lang="en-US" sz="1900" b="0" i="0" kern="1200"/>
            <a:t>AI in Everyday Life</a:t>
          </a:r>
          <a:endParaRPr lang="en-US" sz="1900" kern="1200"/>
        </a:p>
      </dsp:txBody>
      <dsp:txXfrm>
        <a:off x="4491210" y="496096"/>
        <a:ext cx="1904883" cy="808132"/>
      </dsp:txXfrm>
    </dsp:sp>
    <dsp:sp modelId="{9854E01E-1FCF-4FF1-8196-FF0F6A100A37}">
      <dsp:nvSpPr>
        <dsp:cNvPr id="0" name=""/>
        <dsp:cNvSpPr/>
      </dsp:nvSpPr>
      <dsp:spPr>
        <a:xfrm>
          <a:off x="6728005" y="496096"/>
          <a:ext cx="808132" cy="80813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75D1ACF-8B92-41EC-8246-3016FA45778F}">
      <dsp:nvSpPr>
        <dsp:cNvPr id="0" name=""/>
        <dsp:cNvSpPr/>
      </dsp:nvSpPr>
      <dsp:spPr>
        <a:xfrm>
          <a:off x="6897713" y="665804"/>
          <a:ext cx="468716" cy="46871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308F2E-D00B-4796-AF1B-32D4A94DF583}">
      <dsp:nvSpPr>
        <dsp:cNvPr id="0" name=""/>
        <dsp:cNvSpPr/>
      </dsp:nvSpPr>
      <dsp:spPr>
        <a:xfrm>
          <a:off x="7709309" y="496096"/>
          <a:ext cx="1904883" cy="8081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44550">
            <a:lnSpc>
              <a:spcPct val="100000"/>
            </a:lnSpc>
            <a:spcBef>
              <a:spcPct val="0"/>
            </a:spcBef>
            <a:spcAft>
              <a:spcPct val="35000"/>
            </a:spcAft>
            <a:buNone/>
          </a:pPr>
          <a:r>
            <a:rPr lang="en-US" sz="1900" b="0" i="0" kern="1200"/>
            <a:t>AI's Impact on Industries</a:t>
          </a:r>
          <a:endParaRPr lang="en-US" sz="1900" kern="1200"/>
        </a:p>
      </dsp:txBody>
      <dsp:txXfrm>
        <a:off x="7709309" y="496096"/>
        <a:ext cx="1904883" cy="808132"/>
      </dsp:txXfrm>
    </dsp:sp>
    <dsp:sp modelId="{E17C4320-E4E1-4D0E-8A40-031D39DBB23D}">
      <dsp:nvSpPr>
        <dsp:cNvPr id="0" name=""/>
        <dsp:cNvSpPr/>
      </dsp:nvSpPr>
      <dsp:spPr>
        <a:xfrm>
          <a:off x="291807" y="1838491"/>
          <a:ext cx="808132" cy="808132"/>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7FCC2FE-D14E-48D8-BFA4-B76F3116B90B}">
      <dsp:nvSpPr>
        <dsp:cNvPr id="0" name=""/>
        <dsp:cNvSpPr/>
      </dsp:nvSpPr>
      <dsp:spPr>
        <a:xfrm>
          <a:off x="461515" y="2008199"/>
          <a:ext cx="468716" cy="46871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13DB4D0-8EA1-470E-984A-F4B802379D92}">
      <dsp:nvSpPr>
        <dsp:cNvPr id="0" name=""/>
        <dsp:cNvSpPr/>
      </dsp:nvSpPr>
      <dsp:spPr>
        <a:xfrm>
          <a:off x="1273110" y="1838491"/>
          <a:ext cx="1904883" cy="8081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44550">
            <a:lnSpc>
              <a:spcPct val="100000"/>
            </a:lnSpc>
            <a:spcBef>
              <a:spcPct val="0"/>
            </a:spcBef>
            <a:spcAft>
              <a:spcPct val="35000"/>
            </a:spcAft>
            <a:buNone/>
          </a:pPr>
          <a:r>
            <a:rPr lang="en-US" sz="1900" b="0" i="0" kern="1200"/>
            <a:t>Ethical Considerations and Challenges</a:t>
          </a:r>
          <a:endParaRPr lang="en-US" sz="1900" kern="1200"/>
        </a:p>
      </dsp:txBody>
      <dsp:txXfrm>
        <a:off x="1273110" y="1838491"/>
        <a:ext cx="1904883" cy="808132"/>
      </dsp:txXfrm>
    </dsp:sp>
    <dsp:sp modelId="{BF0DDE3A-A97C-4C1C-B4A2-32DAC3C8F3C1}">
      <dsp:nvSpPr>
        <dsp:cNvPr id="0" name=""/>
        <dsp:cNvSpPr/>
      </dsp:nvSpPr>
      <dsp:spPr>
        <a:xfrm>
          <a:off x="3509906" y="1838491"/>
          <a:ext cx="808132" cy="808132"/>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2F648F-14CA-4838-A2FE-760EF252AFD8}">
      <dsp:nvSpPr>
        <dsp:cNvPr id="0" name=""/>
        <dsp:cNvSpPr/>
      </dsp:nvSpPr>
      <dsp:spPr>
        <a:xfrm>
          <a:off x="3679614" y="2008199"/>
          <a:ext cx="468716" cy="46871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FE9716E-90D2-44FA-A572-96E99A7BB819}">
      <dsp:nvSpPr>
        <dsp:cNvPr id="0" name=""/>
        <dsp:cNvSpPr/>
      </dsp:nvSpPr>
      <dsp:spPr>
        <a:xfrm>
          <a:off x="4491210" y="1838491"/>
          <a:ext cx="1904883" cy="8081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44550">
            <a:lnSpc>
              <a:spcPct val="100000"/>
            </a:lnSpc>
            <a:spcBef>
              <a:spcPct val="0"/>
            </a:spcBef>
            <a:spcAft>
              <a:spcPct val="35000"/>
            </a:spcAft>
            <a:buNone/>
          </a:pPr>
          <a:r>
            <a:rPr lang="en-US" sz="1900" b="0" i="0" kern="1200"/>
            <a:t>The Future Possibilities of AI</a:t>
          </a:r>
          <a:endParaRPr lang="en-US" sz="1900" kern="1200"/>
        </a:p>
      </dsp:txBody>
      <dsp:txXfrm>
        <a:off x="4491210" y="1838491"/>
        <a:ext cx="1904883" cy="808132"/>
      </dsp:txXfrm>
    </dsp:sp>
    <dsp:sp modelId="{9209BAE3-C194-4C74-B84F-45622376B62E}">
      <dsp:nvSpPr>
        <dsp:cNvPr id="0" name=""/>
        <dsp:cNvSpPr/>
      </dsp:nvSpPr>
      <dsp:spPr>
        <a:xfrm>
          <a:off x="6728005" y="1838491"/>
          <a:ext cx="808132" cy="80813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4164DA5-55AA-42E9-B9AE-E0CC188CDAFE}">
      <dsp:nvSpPr>
        <dsp:cNvPr id="0" name=""/>
        <dsp:cNvSpPr/>
      </dsp:nvSpPr>
      <dsp:spPr>
        <a:xfrm>
          <a:off x="6897713" y="2008199"/>
          <a:ext cx="468716" cy="468716"/>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5239A70-D0FB-4362-83C2-3D5E2D5A8FD6}">
      <dsp:nvSpPr>
        <dsp:cNvPr id="0" name=""/>
        <dsp:cNvSpPr/>
      </dsp:nvSpPr>
      <dsp:spPr>
        <a:xfrm>
          <a:off x="7709309" y="1838491"/>
          <a:ext cx="1904883" cy="8081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44550">
            <a:lnSpc>
              <a:spcPct val="100000"/>
            </a:lnSpc>
            <a:spcBef>
              <a:spcPct val="0"/>
            </a:spcBef>
            <a:spcAft>
              <a:spcPct val="35000"/>
            </a:spcAft>
            <a:buNone/>
          </a:pPr>
          <a:r>
            <a:rPr lang="en-US" sz="1900" b="0" i="0" kern="1200"/>
            <a:t>Conclusion</a:t>
          </a:r>
          <a:endParaRPr lang="en-US" sz="1900" kern="1200"/>
        </a:p>
      </dsp:txBody>
      <dsp:txXfrm>
        <a:off x="7709309" y="1838491"/>
        <a:ext cx="1904883" cy="8081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E7E1F1-0592-4DCA-A011-6DBE3B635D7B}">
      <dsp:nvSpPr>
        <dsp:cNvPr id="0" name=""/>
        <dsp:cNvSpPr/>
      </dsp:nvSpPr>
      <dsp:spPr>
        <a:xfrm>
          <a:off x="0" y="1766"/>
          <a:ext cx="6692748" cy="89505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DD86B18-DA7E-4F82-8261-EC2F69D33B0D}">
      <dsp:nvSpPr>
        <dsp:cNvPr id="0" name=""/>
        <dsp:cNvSpPr/>
      </dsp:nvSpPr>
      <dsp:spPr>
        <a:xfrm>
          <a:off x="270752" y="203152"/>
          <a:ext cx="492278" cy="49227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78608F6-85E7-4507-AD1E-279E230E5B48}">
      <dsp:nvSpPr>
        <dsp:cNvPr id="0" name=""/>
        <dsp:cNvSpPr/>
      </dsp:nvSpPr>
      <dsp:spPr>
        <a:xfrm>
          <a:off x="1033783" y="1766"/>
          <a:ext cx="5658964" cy="895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726" tIns="94726" rIns="94726" bIns="94726" numCol="1" spcCol="1270" anchor="ctr" anchorCtr="0">
          <a:noAutofit/>
        </a:bodyPr>
        <a:lstStyle/>
        <a:p>
          <a:pPr marL="0" lvl="0" indent="0" algn="l" defTabSz="844550">
            <a:lnSpc>
              <a:spcPct val="90000"/>
            </a:lnSpc>
            <a:spcBef>
              <a:spcPct val="0"/>
            </a:spcBef>
            <a:spcAft>
              <a:spcPct val="35000"/>
            </a:spcAft>
            <a:buNone/>
          </a:pPr>
          <a:r>
            <a:rPr lang="en-US" sz="1900" b="0" i="0" kern="1200" dirty="0"/>
            <a:t>Virtual Assistants: Voice-activated AI that helps users with tasks and answers questions.</a:t>
          </a:r>
          <a:endParaRPr lang="en-US" sz="1900" kern="1200" dirty="0"/>
        </a:p>
      </dsp:txBody>
      <dsp:txXfrm>
        <a:off x="1033783" y="1766"/>
        <a:ext cx="5658964" cy="895050"/>
      </dsp:txXfrm>
    </dsp:sp>
    <dsp:sp modelId="{81A8C2B2-A4FA-48C2-B001-BBFDE6ACEC90}">
      <dsp:nvSpPr>
        <dsp:cNvPr id="0" name=""/>
        <dsp:cNvSpPr/>
      </dsp:nvSpPr>
      <dsp:spPr>
        <a:xfrm>
          <a:off x="0" y="1120579"/>
          <a:ext cx="6692748" cy="89505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1CCA01-3F5D-44AF-A9F7-33F6F5C73F9E}">
      <dsp:nvSpPr>
        <dsp:cNvPr id="0" name=""/>
        <dsp:cNvSpPr/>
      </dsp:nvSpPr>
      <dsp:spPr>
        <a:xfrm>
          <a:off x="270752" y="1321966"/>
          <a:ext cx="492278" cy="49227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22AE8C8-A87B-42A4-B678-4D36C48DCDB5}">
      <dsp:nvSpPr>
        <dsp:cNvPr id="0" name=""/>
        <dsp:cNvSpPr/>
      </dsp:nvSpPr>
      <dsp:spPr>
        <a:xfrm>
          <a:off x="1033783" y="1120579"/>
          <a:ext cx="5658964" cy="895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726" tIns="94726" rIns="94726" bIns="94726" numCol="1" spcCol="1270" anchor="ctr" anchorCtr="0">
          <a:noAutofit/>
        </a:bodyPr>
        <a:lstStyle/>
        <a:p>
          <a:pPr marL="0" lvl="0" indent="0" algn="l" defTabSz="844550">
            <a:lnSpc>
              <a:spcPct val="90000"/>
            </a:lnSpc>
            <a:spcBef>
              <a:spcPct val="0"/>
            </a:spcBef>
            <a:spcAft>
              <a:spcPct val="35000"/>
            </a:spcAft>
            <a:buNone/>
          </a:pPr>
          <a:r>
            <a:rPr lang="en-US" sz="1900" b="0" i="0" kern="1200"/>
            <a:t>Recommendation Systems: AI algorithms suggesting products, movies, or content based on user preferences.</a:t>
          </a:r>
          <a:endParaRPr lang="en-US" sz="1900" kern="1200"/>
        </a:p>
      </dsp:txBody>
      <dsp:txXfrm>
        <a:off x="1033783" y="1120579"/>
        <a:ext cx="5658964" cy="895050"/>
      </dsp:txXfrm>
    </dsp:sp>
    <dsp:sp modelId="{FBDE8EE5-188D-4ABC-B837-9C7F5BA6BE45}">
      <dsp:nvSpPr>
        <dsp:cNvPr id="0" name=""/>
        <dsp:cNvSpPr/>
      </dsp:nvSpPr>
      <dsp:spPr>
        <a:xfrm>
          <a:off x="0" y="2239393"/>
          <a:ext cx="6692748" cy="89505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852B3F-6D65-414E-9E1E-32267E178B8A}">
      <dsp:nvSpPr>
        <dsp:cNvPr id="0" name=""/>
        <dsp:cNvSpPr/>
      </dsp:nvSpPr>
      <dsp:spPr>
        <a:xfrm>
          <a:off x="270752" y="2440779"/>
          <a:ext cx="492278" cy="49227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122F033-B183-4C1D-A192-763B08F8D661}">
      <dsp:nvSpPr>
        <dsp:cNvPr id="0" name=""/>
        <dsp:cNvSpPr/>
      </dsp:nvSpPr>
      <dsp:spPr>
        <a:xfrm>
          <a:off x="1033783" y="2239393"/>
          <a:ext cx="5658964" cy="895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726" tIns="94726" rIns="94726" bIns="94726" numCol="1" spcCol="1270" anchor="ctr" anchorCtr="0">
          <a:noAutofit/>
        </a:bodyPr>
        <a:lstStyle/>
        <a:p>
          <a:pPr marL="0" lvl="0" indent="0" algn="l" defTabSz="844550">
            <a:lnSpc>
              <a:spcPct val="90000"/>
            </a:lnSpc>
            <a:spcBef>
              <a:spcPct val="0"/>
            </a:spcBef>
            <a:spcAft>
              <a:spcPct val="35000"/>
            </a:spcAft>
            <a:buNone/>
          </a:pPr>
          <a:r>
            <a:rPr lang="en-US" sz="1900" b="0" i="0" kern="1200"/>
            <a:t>Smart Home Devices: AI-powered devices that control lighting, temperature, and security in homes.</a:t>
          </a:r>
          <a:endParaRPr lang="en-US" sz="1900" kern="1200"/>
        </a:p>
      </dsp:txBody>
      <dsp:txXfrm>
        <a:off x="1033783" y="2239393"/>
        <a:ext cx="5658964" cy="895050"/>
      </dsp:txXfrm>
    </dsp:sp>
    <dsp:sp modelId="{60EE6D94-B3F9-46B1-96ED-DC7020956F83}">
      <dsp:nvSpPr>
        <dsp:cNvPr id="0" name=""/>
        <dsp:cNvSpPr/>
      </dsp:nvSpPr>
      <dsp:spPr>
        <a:xfrm>
          <a:off x="0" y="3358207"/>
          <a:ext cx="6692748" cy="89505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5222D64-4CB5-4B96-9574-9C79A6535140}">
      <dsp:nvSpPr>
        <dsp:cNvPr id="0" name=""/>
        <dsp:cNvSpPr/>
      </dsp:nvSpPr>
      <dsp:spPr>
        <a:xfrm>
          <a:off x="270752" y="3559593"/>
          <a:ext cx="492278" cy="49227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5FB423B-B2D1-4291-99A1-4C49DFD23450}">
      <dsp:nvSpPr>
        <dsp:cNvPr id="0" name=""/>
        <dsp:cNvSpPr/>
      </dsp:nvSpPr>
      <dsp:spPr>
        <a:xfrm>
          <a:off x="1033783" y="3358207"/>
          <a:ext cx="5658964" cy="895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726" tIns="94726" rIns="94726" bIns="94726" numCol="1" spcCol="1270" anchor="ctr" anchorCtr="0">
          <a:noAutofit/>
        </a:bodyPr>
        <a:lstStyle/>
        <a:p>
          <a:pPr marL="0" lvl="0" indent="0" algn="l" defTabSz="844550">
            <a:lnSpc>
              <a:spcPct val="90000"/>
            </a:lnSpc>
            <a:spcBef>
              <a:spcPct val="0"/>
            </a:spcBef>
            <a:spcAft>
              <a:spcPct val="35000"/>
            </a:spcAft>
            <a:buNone/>
          </a:pPr>
          <a:r>
            <a:rPr lang="en-US" sz="1900" b="0" i="0" kern="1200"/>
            <a:t>Social Media: AI analyzing user behavior for targeted advertising and content curation.</a:t>
          </a:r>
          <a:endParaRPr lang="en-US" sz="1900" kern="1200"/>
        </a:p>
      </dsp:txBody>
      <dsp:txXfrm>
        <a:off x="1033783" y="3358207"/>
        <a:ext cx="5658964" cy="8950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1D41F3-CD28-445D-B1F7-0BA201398A9D}">
      <dsp:nvSpPr>
        <dsp:cNvPr id="0" name=""/>
        <dsp:cNvSpPr/>
      </dsp:nvSpPr>
      <dsp:spPr>
        <a:xfrm>
          <a:off x="0" y="1102"/>
          <a:ext cx="9906000" cy="558538"/>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6615312-FEEB-4CD1-9621-9BAB0D76A914}">
      <dsp:nvSpPr>
        <dsp:cNvPr id="0" name=""/>
        <dsp:cNvSpPr/>
      </dsp:nvSpPr>
      <dsp:spPr>
        <a:xfrm>
          <a:off x="168957" y="126773"/>
          <a:ext cx="307195" cy="30719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8F0CF11-70FD-4B2D-9437-771C6034A4A5}">
      <dsp:nvSpPr>
        <dsp:cNvPr id="0" name=""/>
        <dsp:cNvSpPr/>
      </dsp:nvSpPr>
      <dsp:spPr>
        <a:xfrm>
          <a:off x="645111" y="1102"/>
          <a:ext cx="9260888" cy="5585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9112" tIns="59112" rIns="59112" bIns="59112" numCol="1" spcCol="1270" anchor="ctr" anchorCtr="0">
          <a:noAutofit/>
        </a:bodyPr>
        <a:lstStyle/>
        <a:p>
          <a:pPr marL="0" lvl="0" indent="0" algn="l" defTabSz="844550">
            <a:lnSpc>
              <a:spcPct val="90000"/>
            </a:lnSpc>
            <a:spcBef>
              <a:spcPct val="0"/>
            </a:spcBef>
            <a:spcAft>
              <a:spcPct val="35000"/>
            </a:spcAft>
            <a:buNone/>
          </a:pPr>
          <a:r>
            <a:rPr lang="en-CA" sz="1900" b="0" i="0" kern="1200"/>
            <a:t>Healthcare: AI assisting in diagnosis, drug discovery, and personalized treatment plans.</a:t>
          </a:r>
          <a:endParaRPr lang="en-US" sz="1900" kern="1200"/>
        </a:p>
      </dsp:txBody>
      <dsp:txXfrm>
        <a:off x="645111" y="1102"/>
        <a:ext cx="9260888" cy="558538"/>
      </dsp:txXfrm>
    </dsp:sp>
    <dsp:sp modelId="{2942E826-1F0C-41AD-8B67-00028D767277}">
      <dsp:nvSpPr>
        <dsp:cNvPr id="0" name=""/>
        <dsp:cNvSpPr/>
      </dsp:nvSpPr>
      <dsp:spPr>
        <a:xfrm>
          <a:off x="0" y="699274"/>
          <a:ext cx="9906000" cy="558538"/>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3D02A54-DE96-43EE-BD8C-F1B741C6B5C1}">
      <dsp:nvSpPr>
        <dsp:cNvPr id="0" name=""/>
        <dsp:cNvSpPr/>
      </dsp:nvSpPr>
      <dsp:spPr>
        <a:xfrm>
          <a:off x="168957" y="824945"/>
          <a:ext cx="307195" cy="30719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2E41304-E64E-49E9-82FC-BC465DF1DD7B}">
      <dsp:nvSpPr>
        <dsp:cNvPr id="0" name=""/>
        <dsp:cNvSpPr/>
      </dsp:nvSpPr>
      <dsp:spPr>
        <a:xfrm>
          <a:off x="645111" y="699274"/>
          <a:ext cx="9260888" cy="5585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9112" tIns="59112" rIns="59112" bIns="59112" numCol="1" spcCol="1270" anchor="ctr" anchorCtr="0">
          <a:noAutofit/>
        </a:bodyPr>
        <a:lstStyle/>
        <a:p>
          <a:pPr marL="0" lvl="0" indent="0" algn="l" defTabSz="844550">
            <a:lnSpc>
              <a:spcPct val="90000"/>
            </a:lnSpc>
            <a:spcBef>
              <a:spcPct val="0"/>
            </a:spcBef>
            <a:spcAft>
              <a:spcPct val="35000"/>
            </a:spcAft>
            <a:buNone/>
          </a:pPr>
          <a:r>
            <a:rPr lang="en-CA" sz="1900" b="0" i="0" kern="1200"/>
            <a:t>Finance: AI-powered algorithms for fraud detection, investment strategies, and risk assessment.</a:t>
          </a:r>
          <a:endParaRPr lang="en-US" sz="1900" kern="1200"/>
        </a:p>
      </dsp:txBody>
      <dsp:txXfrm>
        <a:off x="645111" y="699274"/>
        <a:ext cx="9260888" cy="558538"/>
      </dsp:txXfrm>
    </dsp:sp>
    <dsp:sp modelId="{1627C80B-8AAA-44B3-BFD0-A246A31145A9}">
      <dsp:nvSpPr>
        <dsp:cNvPr id="0" name=""/>
        <dsp:cNvSpPr/>
      </dsp:nvSpPr>
      <dsp:spPr>
        <a:xfrm>
          <a:off x="0" y="1397447"/>
          <a:ext cx="9906000" cy="558538"/>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74233F0-ADA6-4463-A718-029398ED59F7}">
      <dsp:nvSpPr>
        <dsp:cNvPr id="0" name=""/>
        <dsp:cNvSpPr/>
      </dsp:nvSpPr>
      <dsp:spPr>
        <a:xfrm>
          <a:off x="168957" y="1523118"/>
          <a:ext cx="307195" cy="30719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F92FD8A-28D0-4F7C-8808-8E1C6BEF4CEA}">
      <dsp:nvSpPr>
        <dsp:cNvPr id="0" name=""/>
        <dsp:cNvSpPr/>
      </dsp:nvSpPr>
      <dsp:spPr>
        <a:xfrm>
          <a:off x="645111" y="1397447"/>
          <a:ext cx="9260888" cy="5585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9112" tIns="59112" rIns="59112" bIns="59112" numCol="1" spcCol="1270" anchor="ctr" anchorCtr="0">
          <a:noAutofit/>
        </a:bodyPr>
        <a:lstStyle/>
        <a:p>
          <a:pPr marL="0" lvl="0" indent="0" algn="l" defTabSz="844550">
            <a:lnSpc>
              <a:spcPct val="90000"/>
            </a:lnSpc>
            <a:spcBef>
              <a:spcPct val="0"/>
            </a:spcBef>
            <a:spcAft>
              <a:spcPct val="35000"/>
            </a:spcAft>
            <a:buNone/>
          </a:pPr>
          <a:r>
            <a:rPr lang="en-CA" sz="1900" b="0" i="0" kern="1200"/>
            <a:t>Transportation: AI driving autonomous vehicles and optimizing traffic flow.</a:t>
          </a:r>
          <a:endParaRPr lang="en-US" sz="1900" kern="1200"/>
        </a:p>
      </dsp:txBody>
      <dsp:txXfrm>
        <a:off x="645111" y="1397447"/>
        <a:ext cx="9260888" cy="558538"/>
      </dsp:txXfrm>
    </dsp:sp>
    <dsp:sp modelId="{9981580F-A875-4031-A881-049A15BFDB18}">
      <dsp:nvSpPr>
        <dsp:cNvPr id="0" name=""/>
        <dsp:cNvSpPr/>
      </dsp:nvSpPr>
      <dsp:spPr>
        <a:xfrm>
          <a:off x="0" y="2095619"/>
          <a:ext cx="9906000" cy="558538"/>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09ABE7-5F98-452A-88F6-2E456309D1C2}">
      <dsp:nvSpPr>
        <dsp:cNvPr id="0" name=""/>
        <dsp:cNvSpPr/>
      </dsp:nvSpPr>
      <dsp:spPr>
        <a:xfrm>
          <a:off x="168957" y="2221290"/>
          <a:ext cx="307195" cy="30719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B9A4660-2218-4045-AFCA-0959A772F31A}">
      <dsp:nvSpPr>
        <dsp:cNvPr id="0" name=""/>
        <dsp:cNvSpPr/>
      </dsp:nvSpPr>
      <dsp:spPr>
        <a:xfrm>
          <a:off x="645111" y="2095619"/>
          <a:ext cx="9260888" cy="5585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9112" tIns="59112" rIns="59112" bIns="59112" numCol="1" spcCol="1270" anchor="ctr" anchorCtr="0">
          <a:noAutofit/>
        </a:bodyPr>
        <a:lstStyle/>
        <a:p>
          <a:pPr marL="0" lvl="0" indent="0" algn="l" defTabSz="844550">
            <a:lnSpc>
              <a:spcPct val="90000"/>
            </a:lnSpc>
            <a:spcBef>
              <a:spcPct val="0"/>
            </a:spcBef>
            <a:spcAft>
              <a:spcPct val="35000"/>
            </a:spcAft>
            <a:buNone/>
          </a:pPr>
          <a:r>
            <a:rPr lang="en-CA" sz="1900" b="0" i="0" kern="1200" dirty="0"/>
            <a:t>Manufacturing: AI streamlining production processes and predictive maintenance.</a:t>
          </a:r>
          <a:endParaRPr lang="en-US" sz="1900" kern="1200" dirty="0"/>
        </a:p>
      </dsp:txBody>
      <dsp:txXfrm>
        <a:off x="645111" y="2095619"/>
        <a:ext cx="9260888" cy="558538"/>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e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svg>
</file>

<file path=ppt/media/image31.png>
</file>

<file path=ppt/media/image32.svg>
</file>

<file path=ppt/media/image33.svg>
</file>

<file path=ppt/media/image34.jpg>
</file>

<file path=ppt/media/image35.png>
</file>

<file path=ppt/media/image36.png>
</file>

<file path=ppt/media/image37.jpg>
</file>

<file path=ppt/media/image4.png>
</file>

<file path=ppt/media/image5.png>
</file>

<file path=ppt/media/image6.png>
</file>

<file path=ppt/media/image7.svg>
</file>

<file path=ppt/media/image8.png>
</file>

<file path=ppt/media/image9.sv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3D0BAA2C-401D-424F-A164-B57896B9F7BA}" type="datetimeFigureOut">
              <a:rPr lang="en-CA" smtClean="0"/>
              <a:t>2023-08-04</a:t>
            </a:fld>
            <a:endParaRPr lang="en-CA"/>
          </a:p>
        </p:txBody>
      </p:sp>
      <p:sp>
        <p:nvSpPr>
          <p:cNvPr id="5" name="Footer Placeholder 4"/>
          <p:cNvSpPr>
            <a:spLocks noGrp="1"/>
          </p:cNvSpPr>
          <p:nvPr>
            <p:ph type="ftr" sz="quarter" idx="11"/>
          </p:nvPr>
        </p:nvSpPr>
        <p:spPr>
          <a:xfrm>
            <a:off x="1876424" y="5410201"/>
            <a:ext cx="5124886" cy="365125"/>
          </a:xfrm>
        </p:spPr>
        <p:txBody>
          <a:bodyPr/>
          <a:lstStyle/>
          <a:p>
            <a:endParaRPr lang="en-CA"/>
          </a:p>
        </p:txBody>
      </p:sp>
      <p:sp>
        <p:nvSpPr>
          <p:cNvPr id="6" name="Slide Number Placeholder 5"/>
          <p:cNvSpPr>
            <a:spLocks noGrp="1"/>
          </p:cNvSpPr>
          <p:nvPr>
            <p:ph type="sldNum" sz="quarter" idx="12"/>
          </p:nvPr>
        </p:nvSpPr>
        <p:spPr>
          <a:xfrm>
            <a:off x="9896911" y="5410199"/>
            <a:ext cx="771089" cy="365125"/>
          </a:xfrm>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34266016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D0BAA2C-401D-424F-A164-B57896B9F7BA}" type="datetimeFigureOut">
              <a:rPr lang="en-CA" smtClean="0"/>
              <a:t>2023-08-04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1892020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D0BAA2C-401D-424F-A164-B57896B9F7BA}" type="datetimeFigureOut">
              <a:rPr lang="en-CA" smtClean="0"/>
              <a:t>2023-08-04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33180643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D0BAA2C-401D-424F-A164-B57896B9F7BA}" type="datetimeFigureOut">
              <a:rPr lang="en-CA" smtClean="0"/>
              <a:t>2023-08-04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82E0A6B-BF55-4142-AB25-484ED254D120}" type="slidenum">
              <a:rPr lang="en-CA" smtClean="0"/>
              <a:t>‹#›</a:t>
            </a:fld>
            <a:endParaRPr lang="en-CA"/>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29750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D0BAA2C-401D-424F-A164-B57896B9F7BA}" type="datetimeFigureOut">
              <a:rPr lang="en-CA" smtClean="0"/>
              <a:t>2023-08-04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30738763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D0BAA2C-401D-424F-A164-B57896B9F7BA}" type="datetimeFigureOut">
              <a:rPr lang="en-CA" smtClean="0"/>
              <a:t>2023-08-04</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7630996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D0BAA2C-401D-424F-A164-B57896B9F7BA}" type="datetimeFigureOut">
              <a:rPr lang="en-CA" smtClean="0"/>
              <a:t>2023-08-04</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11342011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0BAA2C-401D-424F-A164-B57896B9F7BA}" type="datetimeFigureOut">
              <a:rPr lang="en-CA" smtClean="0"/>
              <a:t>2023-08-04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34778556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0BAA2C-401D-424F-A164-B57896B9F7BA}" type="datetimeFigureOut">
              <a:rPr lang="en-CA" smtClean="0"/>
              <a:t>2023-08-04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2771904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0BAA2C-401D-424F-A164-B57896B9F7BA}" type="datetimeFigureOut">
              <a:rPr lang="en-CA" smtClean="0"/>
              <a:t>2023-08-04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2011249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0BAA2C-401D-424F-A164-B57896B9F7BA}" type="datetimeFigureOut">
              <a:rPr lang="en-CA" smtClean="0"/>
              <a:t>2023-08-04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1183686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D0BAA2C-401D-424F-A164-B57896B9F7BA}" type="datetimeFigureOut">
              <a:rPr lang="en-CA" smtClean="0"/>
              <a:t>2023-08-04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2750319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D0BAA2C-401D-424F-A164-B57896B9F7BA}" type="datetimeFigureOut">
              <a:rPr lang="en-CA" smtClean="0"/>
              <a:t>2023-08-04</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2050641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D0BAA2C-401D-424F-A164-B57896B9F7BA}" type="datetimeFigureOut">
              <a:rPr lang="en-CA" smtClean="0"/>
              <a:t>2023-08-04</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17698104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0BAA2C-401D-424F-A164-B57896B9F7BA}" type="datetimeFigureOut">
              <a:rPr lang="en-CA" smtClean="0"/>
              <a:t>2023-08-04</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28333784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D0BAA2C-401D-424F-A164-B57896B9F7BA}" type="datetimeFigureOut">
              <a:rPr lang="en-CA" smtClean="0"/>
              <a:t>2023-08-04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2859637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D0BAA2C-401D-424F-A164-B57896B9F7BA}" type="datetimeFigureOut">
              <a:rPr lang="en-CA" smtClean="0"/>
              <a:t>2023-08-04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82E0A6B-BF55-4142-AB25-484ED254D120}" type="slidenum">
              <a:rPr lang="en-CA" smtClean="0"/>
              <a:t>‹#›</a:t>
            </a:fld>
            <a:endParaRPr lang="en-CA"/>
          </a:p>
        </p:txBody>
      </p:sp>
    </p:spTree>
    <p:extLst>
      <p:ext uri="{BB962C8B-B14F-4D97-AF65-F5344CB8AC3E}">
        <p14:creationId xmlns:p14="http://schemas.microsoft.com/office/powerpoint/2010/main" val="10995639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D0BAA2C-401D-424F-A164-B57896B9F7BA}" type="datetimeFigureOut">
              <a:rPr lang="en-CA" smtClean="0"/>
              <a:t>2023-08-04</a:t>
            </a:fld>
            <a:endParaRPr lang="en-CA"/>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82E0A6B-BF55-4142-AB25-484ED254D120}" type="slidenum">
              <a:rPr lang="en-CA" smtClean="0"/>
              <a:t>‹#›</a:t>
            </a:fld>
            <a:endParaRPr lang="en-CA"/>
          </a:p>
        </p:txBody>
      </p:sp>
    </p:spTree>
    <p:extLst>
      <p:ext uri="{BB962C8B-B14F-4D97-AF65-F5344CB8AC3E}">
        <p14:creationId xmlns:p14="http://schemas.microsoft.com/office/powerpoint/2010/main" val="356509996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m4a"/><Relationship Id="rId7" Type="http://schemas.openxmlformats.org/officeDocument/2006/relationships/image" Target="../media/image3.jpeg"/><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36.png"/><Relationship Id="rId2" Type="http://schemas.microsoft.com/office/2007/relationships/media" Target="../media/media10.m4a"/><Relationship Id="rId1" Type="http://schemas.openxmlformats.org/officeDocument/2006/relationships/tags" Target="../tags/tag9.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7.jpg"/><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3.m4a"/><Relationship Id="rId7" Type="http://schemas.openxmlformats.org/officeDocument/2006/relationships/image" Target="../media/image5.pn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audio" Target="../media/media4.m4a"/><Relationship Id="rId7" Type="http://schemas.openxmlformats.org/officeDocument/2006/relationships/diagramLayout" Target="../diagrams/layout1.xml"/><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diagramData" Target="../diagrams/data1.xml"/><Relationship Id="rId11" Type="http://schemas.openxmlformats.org/officeDocument/2006/relationships/image" Target="../media/image4.png"/><Relationship Id="rId5" Type="http://schemas.openxmlformats.org/officeDocument/2006/relationships/image" Target="../media/image1.jpeg"/><Relationship Id="rId10" Type="http://schemas.microsoft.com/office/2007/relationships/diagramDrawing" Target="../diagrams/drawing1.xml"/><Relationship Id="rId4" Type="http://schemas.openxmlformats.org/officeDocument/2006/relationships/slideLayout" Target="../slideLayouts/slideLayout2.xml"/><Relationship Id="rId9" Type="http://schemas.openxmlformats.org/officeDocument/2006/relationships/diagramColors" Target="../diagrams/colors1.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5.m4a"/><Relationship Id="rId7" Type="http://schemas.openxmlformats.org/officeDocument/2006/relationships/image" Target="../media/image18.jpeg"/><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audio" Target="../media/media6.m4a"/><Relationship Id="rId7" Type="http://schemas.openxmlformats.org/officeDocument/2006/relationships/diagramLayout" Target="../diagrams/layout2.xml"/><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diagramData" Target="../diagrams/data2.xml"/><Relationship Id="rId11" Type="http://schemas.openxmlformats.org/officeDocument/2006/relationships/image" Target="../media/image4.png"/><Relationship Id="rId5" Type="http://schemas.openxmlformats.org/officeDocument/2006/relationships/image" Target="../media/image2.png"/><Relationship Id="rId10" Type="http://schemas.microsoft.com/office/2007/relationships/diagramDrawing" Target="../diagrams/drawing2.xml"/><Relationship Id="rId4" Type="http://schemas.openxmlformats.org/officeDocument/2006/relationships/slideLayout" Target="../slideLayouts/slideLayout2.xml"/><Relationship Id="rId9" Type="http://schemas.openxmlformats.org/officeDocument/2006/relationships/diagramColors" Target="../diagrams/colors2.xml"/></Relationships>
</file>

<file path=ppt/slides/_rels/slide7.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audio" Target="../media/media7.m4a"/><Relationship Id="rId7" Type="http://schemas.openxmlformats.org/officeDocument/2006/relationships/diagramLayout" Target="../diagrams/layout3.xml"/><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diagramData" Target="../diagrams/data3.xml"/><Relationship Id="rId11" Type="http://schemas.openxmlformats.org/officeDocument/2006/relationships/image" Target="../media/image4.png"/><Relationship Id="rId5" Type="http://schemas.openxmlformats.org/officeDocument/2006/relationships/image" Target="../media/image2.png"/><Relationship Id="rId10" Type="http://schemas.microsoft.com/office/2007/relationships/diagramDrawing" Target="../diagrams/drawing3.xml"/><Relationship Id="rId4" Type="http://schemas.openxmlformats.org/officeDocument/2006/relationships/slideLayout" Target="../slideLayouts/slideLayout2.xml"/><Relationship Id="rId9" Type="http://schemas.openxmlformats.org/officeDocument/2006/relationships/diagramColors" Target="../diagrams/colors3.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7.xml"/><Relationship Id="rId6" Type="http://schemas.openxmlformats.org/officeDocument/2006/relationships/image" Target="../media/image34.jpg"/><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35.png"/><Relationship Id="rId2" Type="http://schemas.microsoft.com/office/2007/relationships/media" Target="../media/media9.m4a"/><Relationship Id="rId1" Type="http://schemas.openxmlformats.org/officeDocument/2006/relationships/tags" Target="../tags/tag8.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C68F39D-867D-4AFF-94C4-C3829AD5C5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8EC3C6AD-76A6-4B9E-9700-E70BCEA5B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DC213DD1-BF02-41F7-80A7-E6A5694F573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6">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354FA87A-4951-16B1-1D19-C0B9A2DF2430}"/>
              </a:ext>
            </a:extLst>
          </p:cNvPr>
          <p:cNvSpPr>
            <a:spLocks noGrp="1"/>
          </p:cNvSpPr>
          <p:nvPr>
            <p:ph type="ctrTitle"/>
          </p:nvPr>
        </p:nvSpPr>
        <p:spPr>
          <a:xfrm>
            <a:off x="5270066" y="1122363"/>
            <a:ext cx="5397933" cy="2387600"/>
          </a:xfrm>
        </p:spPr>
        <p:txBody>
          <a:bodyPr>
            <a:normAutofit/>
          </a:bodyPr>
          <a:lstStyle/>
          <a:p>
            <a:r>
              <a:rPr lang="en-CA" sz="4100" dirty="0"/>
              <a:t>Artificial Intelligence : Transforming the future</a:t>
            </a:r>
          </a:p>
        </p:txBody>
      </p:sp>
      <p:sp>
        <p:nvSpPr>
          <p:cNvPr id="3" name="Subtitle 2">
            <a:extLst>
              <a:ext uri="{FF2B5EF4-FFF2-40B4-BE49-F238E27FC236}">
                <a16:creationId xmlns:a16="http://schemas.microsoft.com/office/drawing/2014/main" id="{9F86B9D4-8C7A-90F5-F85B-18DE9718BC2B}"/>
              </a:ext>
            </a:extLst>
          </p:cNvPr>
          <p:cNvSpPr>
            <a:spLocks noGrp="1"/>
          </p:cNvSpPr>
          <p:nvPr>
            <p:ph type="subTitle" idx="1"/>
          </p:nvPr>
        </p:nvSpPr>
        <p:spPr>
          <a:xfrm>
            <a:off x="5230896" y="3602038"/>
            <a:ext cx="5437103" cy="1655762"/>
          </a:xfrm>
        </p:spPr>
        <p:txBody>
          <a:bodyPr>
            <a:normAutofit/>
          </a:bodyPr>
          <a:lstStyle/>
          <a:p>
            <a:pPr>
              <a:lnSpc>
                <a:spcPct val="110000"/>
              </a:lnSpc>
            </a:pPr>
            <a:r>
              <a:rPr lang="en-CA" sz="1900" dirty="0"/>
              <a:t>Date : August 1, 2023</a:t>
            </a:r>
          </a:p>
          <a:p>
            <a:pPr>
              <a:lnSpc>
                <a:spcPct val="110000"/>
              </a:lnSpc>
            </a:pPr>
            <a:r>
              <a:rPr lang="en-CA" sz="1900" dirty="0"/>
              <a:t>Presenter : Bapreet Kaur</a:t>
            </a:r>
          </a:p>
          <a:p>
            <a:pPr>
              <a:lnSpc>
                <a:spcPct val="110000"/>
              </a:lnSpc>
            </a:pPr>
            <a:r>
              <a:rPr lang="en-CA" sz="1900" dirty="0"/>
              <a:t>Program: Computer Programming and Analysis</a:t>
            </a:r>
          </a:p>
        </p:txBody>
      </p:sp>
      <p:pic>
        <p:nvPicPr>
          <p:cNvPr id="5" name="Picture 4" descr="3D art of a person">
            <a:extLst>
              <a:ext uri="{FF2B5EF4-FFF2-40B4-BE49-F238E27FC236}">
                <a16:creationId xmlns:a16="http://schemas.microsoft.com/office/drawing/2014/main" id="{1FBB9691-9821-A26A-9579-A6F08753D094}"/>
              </a:ext>
            </a:extLst>
          </p:cNvPr>
          <p:cNvPicPr>
            <a:picLocks noChangeAspect="1"/>
          </p:cNvPicPr>
          <p:nvPr/>
        </p:nvPicPr>
        <p:blipFill rotWithShape="1">
          <a:blip r:embed="rId7"/>
          <a:srcRect l="3310" r="29096"/>
          <a:stretch/>
        </p:blipFill>
        <p:spPr>
          <a:xfrm>
            <a:off x="-5597" y="10"/>
            <a:ext cx="4635583" cy="6857990"/>
          </a:xfrm>
          <a:prstGeom prst="rect">
            <a:avLst/>
          </a:prstGeom>
        </p:spPr>
      </p:pic>
      <p:grpSp>
        <p:nvGrpSpPr>
          <p:cNvPr id="13" name="Group 12">
            <a:extLst>
              <a:ext uri="{FF2B5EF4-FFF2-40B4-BE49-F238E27FC236}">
                <a16:creationId xmlns:a16="http://schemas.microsoft.com/office/drawing/2014/main" id="{4466CCD0-FEF9-460D-9FB6-11613A492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4" name="Rectangle 5">
              <a:extLst>
                <a:ext uri="{FF2B5EF4-FFF2-40B4-BE49-F238E27FC236}">
                  <a16:creationId xmlns:a16="http://schemas.microsoft.com/office/drawing/2014/main" id="{F642B7E9-F9AF-4BC0-B586-E7B0E8E878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15" name="Freeform 6">
              <a:extLst>
                <a:ext uri="{FF2B5EF4-FFF2-40B4-BE49-F238E27FC236}">
                  <a16:creationId xmlns:a16="http://schemas.microsoft.com/office/drawing/2014/main" id="{16CE5EA6-3C76-4E5C-9257-D6A61A31C5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6" name="Freeform 7">
              <a:extLst>
                <a:ext uri="{FF2B5EF4-FFF2-40B4-BE49-F238E27FC236}">
                  <a16:creationId xmlns:a16="http://schemas.microsoft.com/office/drawing/2014/main" id="{DD7BCC42-B325-4F92-B500-14A2933DA3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7" name="Rectangle 8">
              <a:extLst>
                <a:ext uri="{FF2B5EF4-FFF2-40B4-BE49-F238E27FC236}">
                  <a16:creationId xmlns:a16="http://schemas.microsoft.com/office/drawing/2014/main" id="{197BF445-29BA-4C54-A1B4-A4390F0225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18" name="Freeform 9">
              <a:extLst>
                <a:ext uri="{FF2B5EF4-FFF2-40B4-BE49-F238E27FC236}">
                  <a16:creationId xmlns:a16="http://schemas.microsoft.com/office/drawing/2014/main" id="{B10C1630-E8C0-489C-8FFB-C9BBAEDE7A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9" name="Freeform 10">
              <a:extLst>
                <a:ext uri="{FF2B5EF4-FFF2-40B4-BE49-F238E27FC236}">
                  <a16:creationId xmlns:a16="http://schemas.microsoft.com/office/drawing/2014/main" id="{B8778BE5-6D1F-4629-A045-8A87E2C756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0" name="Freeform 11">
              <a:extLst>
                <a:ext uri="{FF2B5EF4-FFF2-40B4-BE49-F238E27FC236}">
                  <a16:creationId xmlns:a16="http://schemas.microsoft.com/office/drawing/2014/main" id="{A7885ADB-F1C4-4FF3-93CD-7C9337E87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1" name="Freeform 12">
              <a:extLst>
                <a:ext uri="{FF2B5EF4-FFF2-40B4-BE49-F238E27FC236}">
                  <a16:creationId xmlns:a16="http://schemas.microsoft.com/office/drawing/2014/main" id="{59FC4F71-6E39-414E-9F39-CE1479FF81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2" name="Freeform 13">
              <a:extLst>
                <a:ext uri="{FF2B5EF4-FFF2-40B4-BE49-F238E27FC236}">
                  <a16:creationId xmlns:a16="http://schemas.microsoft.com/office/drawing/2014/main" id="{3FC9614F-1D2C-4CAC-8CE9-32DC7D863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3" name="Freeform 14">
              <a:extLst>
                <a:ext uri="{FF2B5EF4-FFF2-40B4-BE49-F238E27FC236}">
                  <a16:creationId xmlns:a16="http://schemas.microsoft.com/office/drawing/2014/main" id="{2A872F50-76EA-4A5B-AA68-3CE2E26738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4" name="Freeform 15">
              <a:extLst>
                <a:ext uri="{FF2B5EF4-FFF2-40B4-BE49-F238E27FC236}">
                  <a16:creationId xmlns:a16="http://schemas.microsoft.com/office/drawing/2014/main" id="{CE389546-6A1F-4203-ACD1-BC17DDBFB0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5" name="Freeform 16">
              <a:extLst>
                <a:ext uri="{FF2B5EF4-FFF2-40B4-BE49-F238E27FC236}">
                  <a16:creationId xmlns:a16="http://schemas.microsoft.com/office/drawing/2014/main" id="{1BA89DC9-FE9A-4228-A4BE-D3A37F8656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6" name="Freeform 17">
              <a:extLst>
                <a:ext uri="{FF2B5EF4-FFF2-40B4-BE49-F238E27FC236}">
                  <a16:creationId xmlns:a16="http://schemas.microsoft.com/office/drawing/2014/main" id="{FA3E79A5-9B81-48B5-B96F-8D55B02FD5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7" name="Freeform 18">
              <a:extLst>
                <a:ext uri="{FF2B5EF4-FFF2-40B4-BE49-F238E27FC236}">
                  <a16:creationId xmlns:a16="http://schemas.microsoft.com/office/drawing/2014/main" id="{A76D4D27-C537-45E4-96DE-C5FD2C9A37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8" name="Freeform 19">
              <a:extLst>
                <a:ext uri="{FF2B5EF4-FFF2-40B4-BE49-F238E27FC236}">
                  <a16:creationId xmlns:a16="http://schemas.microsoft.com/office/drawing/2014/main" id="{C1B158DD-2DCB-42FF-B1FE-3C947FE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9" name="Freeform 20">
              <a:extLst>
                <a:ext uri="{FF2B5EF4-FFF2-40B4-BE49-F238E27FC236}">
                  <a16:creationId xmlns:a16="http://schemas.microsoft.com/office/drawing/2014/main" id="{3307DC3E-0C6E-4E70-AFA2-96538CE3CD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0" name="Freeform 21">
              <a:extLst>
                <a:ext uri="{FF2B5EF4-FFF2-40B4-BE49-F238E27FC236}">
                  <a16:creationId xmlns:a16="http://schemas.microsoft.com/office/drawing/2014/main" id="{53A9F721-7EE3-4844-BB91-0B995BAC15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1" name="Freeform 22">
              <a:extLst>
                <a:ext uri="{FF2B5EF4-FFF2-40B4-BE49-F238E27FC236}">
                  <a16:creationId xmlns:a16="http://schemas.microsoft.com/office/drawing/2014/main" id="{8F057800-5B8F-4775-805B-89727A78A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2" name="Freeform 23">
              <a:extLst>
                <a:ext uri="{FF2B5EF4-FFF2-40B4-BE49-F238E27FC236}">
                  <a16:creationId xmlns:a16="http://schemas.microsoft.com/office/drawing/2014/main" id="{FC6DF692-3394-4FDD-92BA-CA0C41EBC3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3" name="Freeform 24">
              <a:extLst>
                <a:ext uri="{FF2B5EF4-FFF2-40B4-BE49-F238E27FC236}">
                  <a16:creationId xmlns:a16="http://schemas.microsoft.com/office/drawing/2014/main" id="{B825CD97-262B-4A33-B1E5-55F0D81F40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4" name="Freeform 25">
              <a:extLst>
                <a:ext uri="{FF2B5EF4-FFF2-40B4-BE49-F238E27FC236}">
                  <a16:creationId xmlns:a16="http://schemas.microsoft.com/office/drawing/2014/main" id="{F00EA2FE-C735-4E1E-B9DC-636C49061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5" name="Freeform 26">
              <a:extLst>
                <a:ext uri="{FF2B5EF4-FFF2-40B4-BE49-F238E27FC236}">
                  <a16:creationId xmlns:a16="http://schemas.microsoft.com/office/drawing/2014/main" id="{95B50260-0DDF-4260-8DC1-D504B0643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6" name="Freeform 27">
              <a:extLst>
                <a:ext uri="{FF2B5EF4-FFF2-40B4-BE49-F238E27FC236}">
                  <a16:creationId xmlns:a16="http://schemas.microsoft.com/office/drawing/2014/main" id="{BBB491EB-35C1-4159-94B2-A367ADC134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7" name="Freeform 28">
              <a:extLst>
                <a:ext uri="{FF2B5EF4-FFF2-40B4-BE49-F238E27FC236}">
                  <a16:creationId xmlns:a16="http://schemas.microsoft.com/office/drawing/2014/main" id="{7EAA4E1C-EC83-44E0-A4AB-4B0F509A8C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8" name="Freeform 29">
              <a:extLst>
                <a:ext uri="{FF2B5EF4-FFF2-40B4-BE49-F238E27FC236}">
                  <a16:creationId xmlns:a16="http://schemas.microsoft.com/office/drawing/2014/main" id="{BE561717-C43F-46C1-BBCE-C830DE4A19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9" name="Freeform 30">
              <a:extLst>
                <a:ext uri="{FF2B5EF4-FFF2-40B4-BE49-F238E27FC236}">
                  <a16:creationId xmlns:a16="http://schemas.microsoft.com/office/drawing/2014/main" id="{CC840BC4-F1CE-4A1B-A1DE-BB922689E2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0" name="Freeform 31">
              <a:extLst>
                <a:ext uri="{FF2B5EF4-FFF2-40B4-BE49-F238E27FC236}">
                  <a16:creationId xmlns:a16="http://schemas.microsoft.com/office/drawing/2014/main" id="{03B586C7-6126-46E0-9BEF-522798686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1" name="Freeform 32">
              <a:extLst>
                <a:ext uri="{FF2B5EF4-FFF2-40B4-BE49-F238E27FC236}">
                  <a16:creationId xmlns:a16="http://schemas.microsoft.com/office/drawing/2014/main" id="{45C5C565-0EB6-4E0C-9752-84084CDBB8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2" name="Rectangle 33">
              <a:extLst>
                <a:ext uri="{FF2B5EF4-FFF2-40B4-BE49-F238E27FC236}">
                  <a16:creationId xmlns:a16="http://schemas.microsoft.com/office/drawing/2014/main" id="{5CABC7BF-500C-4275-9EAA-9563EF43C6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43" name="Freeform 34">
              <a:extLst>
                <a:ext uri="{FF2B5EF4-FFF2-40B4-BE49-F238E27FC236}">
                  <a16:creationId xmlns:a16="http://schemas.microsoft.com/office/drawing/2014/main" id="{C7AA982B-BB49-4311-A724-81AAF8ABC3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4" name="Freeform 35">
              <a:extLst>
                <a:ext uri="{FF2B5EF4-FFF2-40B4-BE49-F238E27FC236}">
                  <a16:creationId xmlns:a16="http://schemas.microsoft.com/office/drawing/2014/main" id="{89D49DD1-C07D-4ADD-BD4A-D6AA72575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5" name="Freeform 36">
              <a:extLst>
                <a:ext uri="{FF2B5EF4-FFF2-40B4-BE49-F238E27FC236}">
                  <a16:creationId xmlns:a16="http://schemas.microsoft.com/office/drawing/2014/main" id="{4359B9DB-1A95-4934-A839-A76774D792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6" name="Freeform 37">
              <a:extLst>
                <a:ext uri="{FF2B5EF4-FFF2-40B4-BE49-F238E27FC236}">
                  <a16:creationId xmlns:a16="http://schemas.microsoft.com/office/drawing/2014/main" id="{2B7EEF08-F28B-48E9-BA1D-E61AC62013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7" name="Freeform 38">
              <a:extLst>
                <a:ext uri="{FF2B5EF4-FFF2-40B4-BE49-F238E27FC236}">
                  <a16:creationId xmlns:a16="http://schemas.microsoft.com/office/drawing/2014/main" id="{E846B9B0-7D1C-4E1B-9256-7F25E8E88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8" name="Freeform 39">
              <a:extLst>
                <a:ext uri="{FF2B5EF4-FFF2-40B4-BE49-F238E27FC236}">
                  <a16:creationId xmlns:a16="http://schemas.microsoft.com/office/drawing/2014/main" id="{E31B0CE6-7913-4D1C-AC18-2ED44DF92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9" name="Freeform 40">
              <a:extLst>
                <a:ext uri="{FF2B5EF4-FFF2-40B4-BE49-F238E27FC236}">
                  <a16:creationId xmlns:a16="http://schemas.microsoft.com/office/drawing/2014/main" id="{0F3517CE-D006-4218-9BB0-65269371EF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0" name="Freeform 41">
              <a:extLst>
                <a:ext uri="{FF2B5EF4-FFF2-40B4-BE49-F238E27FC236}">
                  <a16:creationId xmlns:a16="http://schemas.microsoft.com/office/drawing/2014/main" id="{DE7DB798-CAAE-42A3-BDFE-D6AD0E0DA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1" name="Freeform 42">
              <a:extLst>
                <a:ext uri="{FF2B5EF4-FFF2-40B4-BE49-F238E27FC236}">
                  <a16:creationId xmlns:a16="http://schemas.microsoft.com/office/drawing/2014/main" id="{07A53F87-B4E0-4C4E-B913-D336D8993D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2" name="Freeform 43">
              <a:extLst>
                <a:ext uri="{FF2B5EF4-FFF2-40B4-BE49-F238E27FC236}">
                  <a16:creationId xmlns:a16="http://schemas.microsoft.com/office/drawing/2014/main" id="{587D3AD0-B188-4D2E-A497-5180C1F22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3" name="Freeform 44">
              <a:extLst>
                <a:ext uri="{FF2B5EF4-FFF2-40B4-BE49-F238E27FC236}">
                  <a16:creationId xmlns:a16="http://schemas.microsoft.com/office/drawing/2014/main" id="{E8B4429B-56DB-4ED5-8296-1C4EB6AE04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4" name="Rectangle 45">
              <a:extLst>
                <a:ext uri="{FF2B5EF4-FFF2-40B4-BE49-F238E27FC236}">
                  <a16:creationId xmlns:a16="http://schemas.microsoft.com/office/drawing/2014/main" id="{ABBE178E-641F-4008-8760-5134D226A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55" name="Freeform 46">
              <a:extLst>
                <a:ext uri="{FF2B5EF4-FFF2-40B4-BE49-F238E27FC236}">
                  <a16:creationId xmlns:a16="http://schemas.microsoft.com/office/drawing/2014/main" id="{BB7A09DD-4AE2-4235-BCBA-B52CB7986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6" name="Freeform 47">
              <a:extLst>
                <a:ext uri="{FF2B5EF4-FFF2-40B4-BE49-F238E27FC236}">
                  <a16:creationId xmlns:a16="http://schemas.microsoft.com/office/drawing/2014/main" id="{64DBEF94-3525-4008-AD35-D566A238B9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7" name="Freeform 48">
              <a:extLst>
                <a:ext uri="{FF2B5EF4-FFF2-40B4-BE49-F238E27FC236}">
                  <a16:creationId xmlns:a16="http://schemas.microsoft.com/office/drawing/2014/main" id="{1C0CEBA3-32C8-4D37-BBD0-8863B008E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8" name="Freeform 49">
              <a:extLst>
                <a:ext uri="{FF2B5EF4-FFF2-40B4-BE49-F238E27FC236}">
                  <a16:creationId xmlns:a16="http://schemas.microsoft.com/office/drawing/2014/main" id="{D12DBC8B-AE05-43C6-BF30-3F9CDADE9B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9" name="Freeform 50">
              <a:extLst>
                <a:ext uri="{FF2B5EF4-FFF2-40B4-BE49-F238E27FC236}">
                  <a16:creationId xmlns:a16="http://schemas.microsoft.com/office/drawing/2014/main" id="{47D642DC-B097-481B-8F32-671DE6AB56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0" name="Freeform 51">
              <a:extLst>
                <a:ext uri="{FF2B5EF4-FFF2-40B4-BE49-F238E27FC236}">
                  <a16:creationId xmlns:a16="http://schemas.microsoft.com/office/drawing/2014/main" id="{0D7CD8F4-0787-4106-9E76-FF0AFA0AC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1" name="Freeform 52">
              <a:extLst>
                <a:ext uri="{FF2B5EF4-FFF2-40B4-BE49-F238E27FC236}">
                  <a16:creationId xmlns:a16="http://schemas.microsoft.com/office/drawing/2014/main" id="{3ED06726-52C5-468C-BEA2-0194993F8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2" name="Freeform 53">
              <a:extLst>
                <a:ext uri="{FF2B5EF4-FFF2-40B4-BE49-F238E27FC236}">
                  <a16:creationId xmlns:a16="http://schemas.microsoft.com/office/drawing/2014/main" id="{1541CE8F-816C-4189-8522-7AAA7EABD8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3" name="Freeform 54">
              <a:extLst>
                <a:ext uri="{FF2B5EF4-FFF2-40B4-BE49-F238E27FC236}">
                  <a16:creationId xmlns:a16="http://schemas.microsoft.com/office/drawing/2014/main" id="{3D0F8D98-15AC-458C-B872-777F4BBF3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4" name="Freeform 55">
              <a:extLst>
                <a:ext uri="{FF2B5EF4-FFF2-40B4-BE49-F238E27FC236}">
                  <a16:creationId xmlns:a16="http://schemas.microsoft.com/office/drawing/2014/main" id="{C9DE1ACE-C20F-4504-B0A1-5A37CA0D1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5" name="Freeform 56">
              <a:extLst>
                <a:ext uri="{FF2B5EF4-FFF2-40B4-BE49-F238E27FC236}">
                  <a16:creationId xmlns:a16="http://schemas.microsoft.com/office/drawing/2014/main" id="{E4BDEE62-868F-49A1-B97A-DE8EDC86F9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6" name="Freeform 57">
              <a:extLst>
                <a:ext uri="{FF2B5EF4-FFF2-40B4-BE49-F238E27FC236}">
                  <a16:creationId xmlns:a16="http://schemas.microsoft.com/office/drawing/2014/main" id="{B71AB3E3-099B-47DC-AD0D-215F18FD3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7" name="Freeform 58">
              <a:extLst>
                <a:ext uri="{FF2B5EF4-FFF2-40B4-BE49-F238E27FC236}">
                  <a16:creationId xmlns:a16="http://schemas.microsoft.com/office/drawing/2014/main" id="{7D4B7844-C6A2-45AA-9147-C1CEC0CB83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grpSp>
      <p:grpSp>
        <p:nvGrpSpPr>
          <p:cNvPr id="69" name="Group 68">
            <a:extLst>
              <a:ext uri="{FF2B5EF4-FFF2-40B4-BE49-F238E27FC236}">
                <a16:creationId xmlns:a16="http://schemas.microsoft.com/office/drawing/2014/main" id="{176E1971-1C4C-46C8-A821-637664280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70" name="Freeform 32">
              <a:extLst>
                <a:ext uri="{FF2B5EF4-FFF2-40B4-BE49-F238E27FC236}">
                  <a16:creationId xmlns:a16="http://schemas.microsoft.com/office/drawing/2014/main" id="{35FAC14F-8CA0-40F3-ADE4-31DBF8BD7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1" name="Freeform 33">
              <a:extLst>
                <a:ext uri="{FF2B5EF4-FFF2-40B4-BE49-F238E27FC236}">
                  <a16:creationId xmlns:a16="http://schemas.microsoft.com/office/drawing/2014/main" id="{778F8CB9-0C96-4B66-B943-C5BF1A1B5D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2" name="Freeform 34">
              <a:extLst>
                <a:ext uri="{FF2B5EF4-FFF2-40B4-BE49-F238E27FC236}">
                  <a16:creationId xmlns:a16="http://schemas.microsoft.com/office/drawing/2014/main" id="{DB1C8E93-74F9-42A0-B326-E06DC9C584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3" name="Freeform 35">
              <a:extLst>
                <a:ext uri="{FF2B5EF4-FFF2-40B4-BE49-F238E27FC236}">
                  <a16:creationId xmlns:a16="http://schemas.microsoft.com/office/drawing/2014/main" id="{EC6EA429-8E16-49E0-82D7-5846CDA76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4" name="Freeform 36">
              <a:extLst>
                <a:ext uri="{FF2B5EF4-FFF2-40B4-BE49-F238E27FC236}">
                  <a16:creationId xmlns:a16="http://schemas.microsoft.com/office/drawing/2014/main" id="{8F64C508-2357-44C9-93D8-FC81B85AE2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5" name="Freeform 37">
              <a:extLst>
                <a:ext uri="{FF2B5EF4-FFF2-40B4-BE49-F238E27FC236}">
                  <a16:creationId xmlns:a16="http://schemas.microsoft.com/office/drawing/2014/main" id="{82F6F3F7-8F51-41B4-AC2B-699593A1F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6" name="Freeform 38">
              <a:extLst>
                <a:ext uri="{FF2B5EF4-FFF2-40B4-BE49-F238E27FC236}">
                  <a16:creationId xmlns:a16="http://schemas.microsoft.com/office/drawing/2014/main" id="{6F2FC65A-DA31-4602-B324-E53F76BD93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7" name="Freeform 39">
              <a:extLst>
                <a:ext uri="{FF2B5EF4-FFF2-40B4-BE49-F238E27FC236}">
                  <a16:creationId xmlns:a16="http://schemas.microsoft.com/office/drawing/2014/main" id="{0E9B7CF9-E3CC-495E-A513-A8A1C2422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8" name="Freeform 40">
              <a:extLst>
                <a:ext uri="{FF2B5EF4-FFF2-40B4-BE49-F238E27FC236}">
                  <a16:creationId xmlns:a16="http://schemas.microsoft.com/office/drawing/2014/main" id="{35C09477-23EA-4E6A-A8C2-5B447B25E9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9" name="Rectangle 41">
              <a:extLst>
                <a:ext uri="{FF2B5EF4-FFF2-40B4-BE49-F238E27FC236}">
                  <a16:creationId xmlns:a16="http://schemas.microsoft.com/office/drawing/2014/main" id="{80A5D070-0FE6-4F72-8077-E259B2D35AE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grpSp>
      <p:pic>
        <p:nvPicPr>
          <p:cNvPr id="111" name="Audio 110">
            <a:hlinkClick r:id="" action="ppaction://media"/>
            <a:extLst>
              <a:ext uri="{FF2B5EF4-FFF2-40B4-BE49-F238E27FC236}">
                <a16:creationId xmlns:a16="http://schemas.microsoft.com/office/drawing/2014/main" id="{CD8362E1-4AF1-AA03-741D-EBDF4E87374C}"/>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87500" t="-287500" r="-287500" b="-28750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64737571"/>
      </p:ext>
    </p:extLst>
  </p:cSld>
  <p:clrMapOvr>
    <a:masterClrMapping/>
  </p:clrMapOvr>
  <mc:AlternateContent xmlns:mc="http://schemas.openxmlformats.org/markup-compatibility/2006">
    <mc:Choice xmlns:p14="http://schemas.microsoft.com/office/powerpoint/2010/main" Requires="p14">
      <p:transition spd="slow" p14:dur="2000" advTm="39633"/>
    </mc:Choice>
    <mc:Fallback>
      <p:transition spd="slow" advTm="396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1"/>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111"/>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6">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419F68CB-36A6-D865-9829-29252303B50F}"/>
              </a:ext>
            </a:extLst>
          </p:cNvPr>
          <p:cNvSpPr>
            <a:spLocks noGrp="1"/>
          </p:cNvSpPr>
          <p:nvPr>
            <p:ph type="title"/>
          </p:nvPr>
        </p:nvSpPr>
        <p:spPr>
          <a:xfrm>
            <a:off x="6448425" y="618518"/>
            <a:ext cx="4598985" cy="1478570"/>
          </a:xfrm>
        </p:spPr>
        <p:txBody>
          <a:bodyPr>
            <a:normAutofit/>
          </a:bodyPr>
          <a:lstStyle/>
          <a:p>
            <a:pPr algn="ctr"/>
            <a:r>
              <a:rPr lang="en-CA" b="0" i="0" dirty="0">
                <a:effectLst/>
                <a:latin typeface="Söhne"/>
              </a:rPr>
              <a:t>Conclusion</a:t>
            </a:r>
            <a:endParaRPr lang="en-CA" dirty="0"/>
          </a:p>
        </p:txBody>
      </p:sp>
      <p:pic>
        <p:nvPicPr>
          <p:cNvPr id="5" name="Picture 4" descr="A hand touching a screen&#10;&#10;Description automatically generated">
            <a:extLst>
              <a:ext uri="{FF2B5EF4-FFF2-40B4-BE49-F238E27FC236}">
                <a16:creationId xmlns:a16="http://schemas.microsoft.com/office/drawing/2014/main" id="{AD58CDCD-8918-54F7-1824-6DA68D34ACF9}"/>
              </a:ext>
            </a:extLst>
          </p:cNvPr>
          <p:cNvPicPr>
            <a:picLocks noChangeAspect="1"/>
          </p:cNvPicPr>
          <p:nvPr/>
        </p:nvPicPr>
        <p:blipFill rotWithShape="1">
          <a:blip r:embed="rId7">
            <a:extLst>
              <a:ext uri="{28A0092B-C50C-407E-A947-70E740481C1C}">
                <a14:useLocalDpi xmlns:a14="http://schemas.microsoft.com/office/drawing/2010/main" val="0"/>
              </a:ext>
            </a:extLst>
          </a:blip>
          <a:srcRect l="44962" r="4992"/>
          <a:stretch/>
        </p:blipFill>
        <p:spPr>
          <a:xfrm>
            <a:off x="-5597" y="10"/>
            <a:ext cx="6101597" cy="6857990"/>
          </a:xfrm>
          <a:prstGeom prst="rect">
            <a:avLst/>
          </a:prstGeom>
        </p:spPr>
      </p:pic>
      <p:grpSp>
        <p:nvGrpSpPr>
          <p:cNvPr id="14" name="Group 13">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5" name="Rectangle 14">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16"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7"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8" name="Rectangle 17">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19"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0"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1"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2"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3"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4"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5"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6"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7"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8"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9"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0"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1"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2"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3"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4"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5"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6"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7"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8"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9"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0"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9"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0"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1" name="Rectangle 42">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72"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3"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4"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5"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6"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7"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8"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9"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0"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1"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2"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3" name="Rectangle 54">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84"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5"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6"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7"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8"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9"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0"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1"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2"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5"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6"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7"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68"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grpSp>
      <p:sp>
        <p:nvSpPr>
          <p:cNvPr id="3" name="Content Placeholder 2">
            <a:extLst>
              <a:ext uri="{FF2B5EF4-FFF2-40B4-BE49-F238E27FC236}">
                <a16:creationId xmlns:a16="http://schemas.microsoft.com/office/drawing/2014/main" id="{0976743C-57FD-F880-518F-1B36201D0B48}"/>
              </a:ext>
            </a:extLst>
          </p:cNvPr>
          <p:cNvSpPr>
            <a:spLocks noGrp="1"/>
          </p:cNvSpPr>
          <p:nvPr>
            <p:ph idx="1"/>
          </p:nvPr>
        </p:nvSpPr>
        <p:spPr>
          <a:xfrm>
            <a:off x="6448425" y="2249487"/>
            <a:ext cx="4598986" cy="3541714"/>
          </a:xfrm>
        </p:spPr>
        <p:txBody>
          <a:bodyPr>
            <a:normAutofit/>
          </a:bodyPr>
          <a:lstStyle/>
          <a:p>
            <a:pPr marL="0" indent="0">
              <a:buNone/>
            </a:pPr>
            <a:r>
              <a:rPr lang="en-US" b="0" i="0" dirty="0">
                <a:effectLst/>
                <a:latin typeface="Söhne"/>
              </a:rPr>
              <a:t>Artificial Intelligence holds immense potential to transform our lives and shape the future in ways we couldn't have imagined. As we embrace AI, it is vital to address ethical concerns and leverage its power responsibly.</a:t>
            </a:r>
            <a:endParaRPr lang="en-CA" dirty="0"/>
          </a:p>
        </p:txBody>
      </p:sp>
      <p:pic>
        <p:nvPicPr>
          <p:cNvPr id="13" name="Audio 12">
            <a:hlinkClick r:id="" action="ppaction://media"/>
            <a:extLst>
              <a:ext uri="{FF2B5EF4-FFF2-40B4-BE49-F238E27FC236}">
                <a16:creationId xmlns:a16="http://schemas.microsoft.com/office/drawing/2014/main" id="{E61912B5-79EA-B5A2-8630-E34890D27442}"/>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87500" t="-287500" r="-287500" b="-28750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4069923548"/>
      </p:ext>
    </p:extLst>
  </p:cSld>
  <p:clrMapOvr>
    <a:masterClrMapping/>
  </p:clrMapOvr>
  <mc:AlternateContent xmlns:mc="http://schemas.openxmlformats.org/markup-compatibility/2006">
    <mc:Choice xmlns:p14="http://schemas.microsoft.com/office/powerpoint/2010/main" Requires="p14">
      <p:transition spd="slow" p14:dur="1500" advTm="16276">
        <p14:reveal/>
      </p:transition>
    </mc:Choice>
    <mc:Fallback>
      <p:transition spd="slow" advTm="162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13"/>
                </p:tgtEl>
              </p:cMediaNode>
            </p:audio>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705E34FB-F15B-4B97-A591-8EE92E5FAEB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1" name="Round Diagonal Corner Rectangle 6">
            <a:extLst>
              <a:ext uri="{FF2B5EF4-FFF2-40B4-BE49-F238E27FC236}">
                <a16:creationId xmlns:a16="http://schemas.microsoft.com/office/drawing/2014/main" id="{1E43660D-412A-41EF-9745-E92C0AC604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0544" y="808057"/>
            <a:ext cx="10227733" cy="5234394"/>
          </a:xfrm>
          <a:prstGeom prst="round2DiagRect">
            <a:avLst>
              <a:gd name="adj1" fmla="val 6185"/>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in a suit holding a sign&#10;&#10;Description automatically generated">
            <a:extLst>
              <a:ext uri="{FF2B5EF4-FFF2-40B4-BE49-F238E27FC236}">
                <a16:creationId xmlns:a16="http://schemas.microsoft.com/office/drawing/2014/main" id="{F5F4023C-654A-1A75-8FF8-70C505CA9276}"/>
              </a:ext>
            </a:extLst>
          </p:cNvPr>
          <p:cNvPicPr>
            <a:picLocks noChangeAspect="1"/>
          </p:cNvPicPr>
          <p:nvPr/>
        </p:nvPicPr>
        <p:blipFill rotWithShape="1">
          <a:blip r:embed="rId6">
            <a:extLst>
              <a:ext uri="{28A0092B-C50C-407E-A947-70E740481C1C}">
                <a14:useLocalDpi xmlns:a14="http://schemas.microsoft.com/office/drawing/2010/main" val="0"/>
              </a:ext>
            </a:extLst>
          </a:blip>
          <a:srcRect r="1" b="10314"/>
          <a:stretch/>
        </p:blipFill>
        <p:spPr>
          <a:xfrm>
            <a:off x="1302278" y="1136606"/>
            <a:ext cx="9584265" cy="4577297"/>
          </a:xfrm>
          <a:prstGeom prst="rect">
            <a:avLst/>
          </a:prstGeom>
        </p:spPr>
      </p:pic>
      <p:pic>
        <p:nvPicPr>
          <p:cNvPr id="14" name="Audio 13">
            <a:hlinkClick r:id="" action="ppaction://media"/>
            <a:extLst>
              <a:ext uri="{FF2B5EF4-FFF2-40B4-BE49-F238E27FC236}">
                <a16:creationId xmlns:a16="http://schemas.microsoft.com/office/drawing/2014/main" id="{61B78572-6CB1-6EB6-E734-D23DCF5B900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36786756"/>
      </p:ext>
    </p:extLst>
  </p:cSld>
  <p:clrMapOvr>
    <a:masterClrMapping/>
  </p:clrMapOvr>
  <p:transition spd="slow" advTm="8108">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F79E2-B810-252D-306A-C68B20F5DE73}"/>
              </a:ext>
            </a:extLst>
          </p:cNvPr>
          <p:cNvSpPr>
            <a:spLocks noGrp="1"/>
          </p:cNvSpPr>
          <p:nvPr>
            <p:ph type="title"/>
          </p:nvPr>
        </p:nvSpPr>
        <p:spPr>
          <a:xfrm>
            <a:off x="1601641" y="658971"/>
            <a:ext cx="9673941" cy="5540057"/>
          </a:xfrm>
        </p:spPr>
        <p:txBody>
          <a:bodyPr>
            <a:normAutofit/>
          </a:bodyPr>
          <a:lstStyle/>
          <a:p>
            <a:r>
              <a:rPr lang="en-US" sz="4400" b="0" i="0" cap="none" dirty="0">
                <a:solidFill>
                  <a:srgbClr val="374151"/>
                </a:solidFill>
                <a:effectLst/>
                <a:latin typeface="Söhne"/>
              </a:rPr>
              <a:t>Today, we will explore the exciting world of artificial intelligence and its potential to revolutionize industries, reshape economies, and shape the future of humanity.</a:t>
            </a:r>
            <a:endParaRPr lang="en-CA" sz="4400" cap="none" dirty="0"/>
          </a:p>
        </p:txBody>
      </p:sp>
      <p:pic>
        <p:nvPicPr>
          <p:cNvPr id="11" name="Audio 10">
            <a:hlinkClick r:id="" action="ppaction://media"/>
            <a:extLst>
              <a:ext uri="{FF2B5EF4-FFF2-40B4-BE49-F238E27FC236}">
                <a16:creationId xmlns:a16="http://schemas.microsoft.com/office/drawing/2014/main" id="{C4AB6A79-1719-7D22-F063-C8593D8D9CC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20436991"/>
      </p:ext>
    </p:extLst>
  </p:cSld>
  <p:clrMapOvr>
    <a:masterClrMapping/>
  </p:clrMapOvr>
  <mc:AlternateContent xmlns:mc="http://schemas.openxmlformats.org/markup-compatibility/2006">
    <mc:Choice xmlns:p14="http://schemas.microsoft.com/office/powerpoint/2010/main" Requires="p14">
      <p:transition spd="slow" p14:dur="1750" advTm="11605">
        <p14:reveal/>
      </p:transition>
    </mc:Choice>
    <mc:Fallback>
      <p:transition spd="slow" advTm="116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65" name="Picture 2">
            <a:extLst>
              <a:ext uri="{FF2B5EF4-FFF2-40B4-BE49-F238E27FC236}">
                <a16:creationId xmlns:a16="http://schemas.microsoft.com/office/drawing/2014/main" id="{678E285C-BE9E-45B7-A3EE-B9792DAE99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67" name="Group 166">
            <a:extLst>
              <a:ext uri="{FF2B5EF4-FFF2-40B4-BE49-F238E27FC236}">
                <a16:creationId xmlns:a16="http://schemas.microsoft.com/office/drawing/2014/main" id="{AB86F577-8905-4B21-8AF3-C1BB34337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68" name="Rectangle 5">
              <a:extLst>
                <a:ext uri="{FF2B5EF4-FFF2-40B4-BE49-F238E27FC236}">
                  <a16:creationId xmlns:a16="http://schemas.microsoft.com/office/drawing/2014/main" id="{D2F1CFF3-A579-4D24-B5F9-1C71BA6FE5E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CA"/>
            </a:p>
          </p:txBody>
        </p:sp>
        <p:sp>
          <p:nvSpPr>
            <p:cNvPr id="169" name="Freeform 6">
              <a:extLst>
                <a:ext uri="{FF2B5EF4-FFF2-40B4-BE49-F238E27FC236}">
                  <a16:creationId xmlns:a16="http://schemas.microsoft.com/office/drawing/2014/main" id="{57601B50-7EB1-43FA-8360-4297BCD76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70" name="Freeform 7">
              <a:extLst>
                <a:ext uri="{FF2B5EF4-FFF2-40B4-BE49-F238E27FC236}">
                  <a16:creationId xmlns:a16="http://schemas.microsoft.com/office/drawing/2014/main" id="{60BD8B7A-CD01-4638-A2C9-299AC68B9B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71" name="Rectangle 8">
              <a:extLst>
                <a:ext uri="{FF2B5EF4-FFF2-40B4-BE49-F238E27FC236}">
                  <a16:creationId xmlns:a16="http://schemas.microsoft.com/office/drawing/2014/main" id="{095B58F9-6C29-48BE-9DA6-3855080521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CA"/>
            </a:p>
          </p:txBody>
        </p:sp>
        <p:sp>
          <p:nvSpPr>
            <p:cNvPr id="172" name="Freeform 9">
              <a:extLst>
                <a:ext uri="{FF2B5EF4-FFF2-40B4-BE49-F238E27FC236}">
                  <a16:creationId xmlns:a16="http://schemas.microsoft.com/office/drawing/2014/main" id="{0C84674F-2E8A-4B70-B801-00722CDD58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73" name="Freeform 10">
              <a:extLst>
                <a:ext uri="{FF2B5EF4-FFF2-40B4-BE49-F238E27FC236}">
                  <a16:creationId xmlns:a16="http://schemas.microsoft.com/office/drawing/2014/main" id="{34F320BB-D6A9-45FE-8556-498B763B1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74" name="Freeform 11">
              <a:extLst>
                <a:ext uri="{FF2B5EF4-FFF2-40B4-BE49-F238E27FC236}">
                  <a16:creationId xmlns:a16="http://schemas.microsoft.com/office/drawing/2014/main" id="{5493D54A-532A-46ED-AF63-A0A54818EF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75" name="Freeform 12">
              <a:extLst>
                <a:ext uri="{FF2B5EF4-FFF2-40B4-BE49-F238E27FC236}">
                  <a16:creationId xmlns:a16="http://schemas.microsoft.com/office/drawing/2014/main" id="{EAF2EDFA-9C0B-44E2-B4BB-312B58BCA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76" name="Freeform 13">
              <a:extLst>
                <a:ext uri="{FF2B5EF4-FFF2-40B4-BE49-F238E27FC236}">
                  <a16:creationId xmlns:a16="http://schemas.microsoft.com/office/drawing/2014/main" id="{A3641113-CE35-42A4-B605-41BC06BF4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77" name="Freeform 14">
              <a:extLst>
                <a:ext uri="{FF2B5EF4-FFF2-40B4-BE49-F238E27FC236}">
                  <a16:creationId xmlns:a16="http://schemas.microsoft.com/office/drawing/2014/main" id="{DA2E5B2C-BAC4-4440-9B7E-F3878319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78" name="Freeform 15">
              <a:extLst>
                <a:ext uri="{FF2B5EF4-FFF2-40B4-BE49-F238E27FC236}">
                  <a16:creationId xmlns:a16="http://schemas.microsoft.com/office/drawing/2014/main" id="{D8A506DF-2E53-42C9-94BE-B98E32E0578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79" name="Freeform 16">
              <a:extLst>
                <a:ext uri="{FF2B5EF4-FFF2-40B4-BE49-F238E27FC236}">
                  <a16:creationId xmlns:a16="http://schemas.microsoft.com/office/drawing/2014/main" id="{12934FF8-5F70-40BF-BBB6-5EB941FB9B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80" name="Freeform 17">
              <a:extLst>
                <a:ext uri="{FF2B5EF4-FFF2-40B4-BE49-F238E27FC236}">
                  <a16:creationId xmlns:a16="http://schemas.microsoft.com/office/drawing/2014/main" id="{8EB3FB08-D01D-4E24-BE40-C16269DF62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81" name="Freeform 18">
              <a:extLst>
                <a:ext uri="{FF2B5EF4-FFF2-40B4-BE49-F238E27FC236}">
                  <a16:creationId xmlns:a16="http://schemas.microsoft.com/office/drawing/2014/main" id="{D24E50D7-2753-4169-AD51-C106DA1B7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82" name="Freeform 19">
              <a:extLst>
                <a:ext uri="{FF2B5EF4-FFF2-40B4-BE49-F238E27FC236}">
                  <a16:creationId xmlns:a16="http://schemas.microsoft.com/office/drawing/2014/main" id="{DF94B7E0-D9B6-4096-94D0-18D3AC0EF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83" name="Freeform 20">
              <a:extLst>
                <a:ext uri="{FF2B5EF4-FFF2-40B4-BE49-F238E27FC236}">
                  <a16:creationId xmlns:a16="http://schemas.microsoft.com/office/drawing/2014/main" id="{EBC05ADE-BBA2-4387-B005-3196E2E198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84" name="Freeform 21">
              <a:extLst>
                <a:ext uri="{FF2B5EF4-FFF2-40B4-BE49-F238E27FC236}">
                  <a16:creationId xmlns:a16="http://schemas.microsoft.com/office/drawing/2014/main" id="{BBED1CEE-14D2-442F-AB08-401ABE3EFB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85" name="Freeform 22">
              <a:extLst>
                <a:ext uri="{FF2B5EF4-FFF2-40B4-BE49-F238E27FC236}">
                  <a16:creationId xmlns:a16="http://schemas.microsoft.com/office/drawing/2014/main" id="{4F6574C0-78E8-49EA-84BC-EE9D55707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86" name="Freeform 23">
              <a:extLst>
                <a:ext uri="{FF2B5EF4-FFF2-40B4-BE49-F238E27FC236}">
                  <a16:creationId xmlns:a16="http://schemas.microsoft.com/office/drawing/2014/main" id="{65BCDB0B-615E-4CA1-AFD5-6B121CB7CE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87" name="Freeform 24">
              <a:extLst>
                <a:ext uri="{FF2B5EF4-FFF2-40B4-BE49-F238E27FC236}">
                  <a16:creationId xmlns:a16="http://schemas.microsoft.com/office/drawing/2014/main" id="{40627863-B7FC-44D1-9E53-E728FFF675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88" name="Freeform 25">
              <a:extLst>
                <a:ext uri="{FF2B5EF4-FFF2-40B4-BE49-F238E27FC236}">
                  <a16:creationId xmlns:a16="http://schemas.microsoft.com/office/drawing/2014/main" id="{52FD6F8C-3AF1-487E-91F4-6E55146F1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89" name="Freeform 26">
              <a:extLst>
                <a:ext uri="{FF2B5EF4-FFF2-40B4-BE49-F238E27FC236}">
                  <a16:creationId xmlns:a16="http://schemas.microsoft.com/office/drawing/2014/main" id="{50323CF3-93CB-4E03-95C0-B180BB87A8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90" name="Freeform 27">
              <a:extLst>
                <a:ext uri="{FF2B5EF4-FFF2-40B4-BE49-F238E27FC236}">
                  <a16:creationId xmlns:a16="http://schemas.microsoft.com/office/drawing/2014/main" id="{EB47D82F-CF1B-47E6-9FA2-F3A9C5F94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91" name="Freeform 28">
              <a:extLst>
                <a:ext uri="{FF2B5EF4-FFF2-40B4-BE49-F238E27FC236}">
                  <a16:creationId xmlns:a16="http://schemas.microsoft.com/office/drawing/2014/main" id="{0606708F-F2D4-4678-8ED2-39041BC64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92" name="Freeform 29">
              <a:extLst>
                <a:ext uri="{FF2B5EF4-FFF2-40B4-BE49-F238E27FC236}">
                  <a16:creationId xmlns:a16="http://schemas.microsoft.com/office/drawing/2014/main" id="{D7EB95B4-15E4-433D-B36F-21FF341A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93" name="Freeform 30">
              <a:extLst>
                <a:ext uri="{FF2B5EF4-FFF2-40B4-BE49-F238E27FC236}">
                  <a16:creationId xmlns:a16="http://schemas.microsoft.com/office/drawing/2014/main" id="{500A541B-4C75-497C-A489-097ED2996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94" name="Freeform 31">
              <a:extLst>
                <a:ext uri="{FF2B5EF4-FFF2-40B4-BE49-F238E27FC236}">
                  <a16:creationId xmlns:a16="http://schemas.microsoft.com/office/drawing/2014/main" id="{5789326F-12A4-48B8-B0ED-A6A2AE0C2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95" name="Freeform 32">
              <a:extLst>
                <a:ext uri="{FF2B5EF4-FFF2-40B4-BE49-F238E27FC236}">
                  <a16:creationId xmlns:a16="http://schemas.microsoft.com/office/drawing/2014/main" id="{25FA672E-2B65-477F-AA75-6261CE652F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96" name="Rectangle 33">
              <a:extLst>
                <a:ext uri="{FF2B5EF4-FFF2-40B4-BE49-F238E27FC236}">
                  <a16:creationId xmlns:a16="http://schemas.microsoft.com/office/drawing/2014/main" id="{BB09AF8D-E68B-499C-B9F5-2F365813D3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CA"/>
            </a:p>
          </p:txBody>
        </p:sp>
        <p:sp>
          <p:nvSpPr>
            <p:cNvPr id="197" name="Freeform 34">
              <a:extLst>
                <a:ext uri="{FF2B5EF4-FFF2-40B4-BE49-F238E27FC236}">
                  <a16:creationId xmlns:a16="http://schemas.microsoft.com/office/drawing/2014/main" id="{7991AEAD-B5F3-47BA-9F1B-86C16A84A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98" name="Freeform 35">
              <a:extLst>
                <a:ext uri="{FF2B5EF4-FFF2-40B4-BE49-F238E27FC236}">
                  <a16:creationId xmlns:a16="http://schemas.microsoft.com/office/drawing/2014/main" id="{19A85F58-4C3A-4388-B55C-2329EEAEC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199" name="Freeform 36">
              <a:extLst>
                <a:ext uri="{FF2B5EF4-FFF2-40B4-BE49-F238E27FC236}">
                  <a16:creationId xmlns:a16="http://schemas.microsoft.com/office/drawing/2014/main" id="{05652F38-94D9-41B7-A699-7E8F0C78D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00" name="Freeform 37">
              <a:extLst>
                <a:ext uri="{FF2B5EF4-FFF2-40B4-BE49-F238E27FC236}">
                  <a16:creationId xmlns:a16="http://schemas.microsoft.com/office/drawing/2014/main" id="{3C043852-C250-4518-BB89-C91A34917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01" name="Freeform 38">
              <a:extLst>
                <a:ext uri="{FF2B5EF4-FFF2-40B4-BE49-F238E27FC236}">
                  <a16:creationId xmlns:a16="http://schemas.microsoft.com/office/drawing/2014/main" id="{0CAB9A07-ECF2-416C-8528-F75DACB138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02" name="Freeform 39">
              <a:extLst>
                <a:ext uri="{FF2B5EF4-FFF2-40B4-BE49-F238E27FC236}">
                  <a16:creationId xmlns:a16="http://schemas.microsoft.com/office/drawing/2014/main" id="{904A314C-A829-4AA6-92E2-529BCCF95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03" name="Freeform 40">
              <a:extLst>
                <a:ext uri="{FF2B5EF4-FFF2-40B4-BE49-F238E27FC236}">
                  <a16:creationId xmlns:a16="http://schemas.microsoft.com/office/drawing/2014/main" id="{244EE6BA-4569-43ED-9E2E-1FB66201B7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04" name="Freeform 41">
              <a:extLst>
                <a:ext uri="{FF2B5EF4-FFF2-40B4-BE49-F238E27FC236}">
                  <a16:creationId xmlns:a16="http://schemas.microsoft.com/office/drawing/2014/main" id="{BEB8252E-FB2A-4BB5-BEC6-CA10FF6F7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05" name="Freeform 42">
              <a:extLst>
                <a:ext uri="{FF2B5EF4-FFF2-40B4-BE49-F238E27FC236}">
                  <a16:creationId xmlns:a16="http://schemas.microsoft.com/office/drawing/2014/main" id="{91414711-C3A4-4E96-854A-DDDEB2F2E3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06" name="Freeform 43">
              <a:extLst>
                <a:ext uri="{FF2B5EF4-FFF2-40B4-BE49-F238E27FC236}">
                  <a16:creationId xmlns:a16="http://schemas.microsoft.com/office/drawing/2014/main" id="{86815BA8-3055-4B42-98C3-4202FD92E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07" name="Freeform 44">
              <a:extLst>
                <a:ext uri="{FF2B5EF4-FFF2-40B4-BE49-F238E27FC236}">
                  <a16:creationId xmlns:a16="http://schemas.microsoft.com/office/drawing/2014/main" id="{44457813-E991-44AE-9A83-B7488D1F3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08" name="Rectangle 45">
              <a:extLst>
                <a:ext uri="{FF2B5EF4-FFF2-40B4-BE49-F238E27FC236}">
                  <a16:creationId xmlns:a16="http://schemas.microsoft.com/office/drawing/2014/main" id="{8CE1CF47-A73F-4560-8835-AE1DC51E5C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CA"/>
            </a:p>
          </p:txBody>
        </p:sp>
        <p:sp>
          <p:nvSpPr>
            <p:cNvPr id="209" name="Freeform 46">
              <a:extLst>
                <a:ext uri="{FF2B5EF4-FFF2-40B4-BE49-F238E27FC236}">
                  <a16:creationId xmlns:a16="http://schemas.microsoft.com/office/drawing/2014/main" id="{C2A935E4-AACC-4CB9-995E-D28617887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10" name="Freeform 47">
              <a:extLst>
                <a:ext uri="{FF2B5EF4-FFF2-40B4-BE49-F238E27FC236}">
                  <a16:creationId xmlns:a16="http://schemas.microsoft.com/office/drawing/2014/main" id="{93B5B778-8ACB-4004-932D-BD95997BAE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11" name="Freeform 48">
              <a:extLst>
                <a:ext uri="{FF2B5EF4-FFF2-40B4-BE49-F238E27FC236}">
                  <a16:creationId xmlns:a16="http://schemas.microsoft.com/office/drawing/2014/main" id="{1434AF34-0919-40AD-84B1-446D4FF2D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12" name="Freeform 49">
              <a:extLst>
                <a:ext uri="{FF2B5EF4-FFF2-40B4-BE49-F238E27FC236}">
                  <a16:creationId xmlns:a16="http://schemas.microsoft.com/office/drawing/2014/main" id="{29546CF3-6DDD-4073-AB7F-C6E722257A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13" name="Freeform 50">
              <a:extLst>
                <a:ext uri="{FF2B5EF4-FFF2-40B4-BE49-F238E27FC236}">
                  <a16:creationId xmlns:a16="http://schemas.microsoft.com/office/drawing/2014/main" id="{289D46AB-128A-477F-B6C9-F40F115D6C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14" name="Freeform 51">
              <a:extLst>
                <a:ext uri="{FF2B5EF4-FFF2-40B4-BE49-F238E27FC236}">
                  <a16:creationId xmlns:a16="http://schemas.microsoft.com/office/drawing/2014/main" id="{A7DA7E67-3368-44AD-AACD-EB64AE34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15" name="Freeform 52">
              <a:extLst>
                <a:ext uri="{FF2B5EF4-FFF2-40B4-BE49-F238E27FC236}">
                  <a16:creationId xmlns:a16="http://schemas.microsoft.com/office/drawing/2014/main" id="{78BB1152-AB85-4AD8-BBA1-07CEA1F50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16" name="Freeform 53">
              <a:extLst>
                <a:ext uri="{FF2B5EF4-FFF2-40B4-BE49-F238E27FC236}">
                  <a16:creationId xmlns:a16="http://schemas.microsoft.com/office/drawing/2014/main" id="{A982E7F2-DD68-4093-B9C5-3E42B475AB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17" name="Freeform 54">
              <a:extLst>
                <a:ext uri="{FF2B5EF4-FFF2-40B4-BE49-F238E27FC236}">
                  <a16:creationId xmlns:a16="http://schemas.microsoft.com/office/drawing/2014/main" id="{A682E224-4CD6-420B-897A-B23D50B82E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18" name="Freeform 55">
              <a:extLst>
                <a:ext uri="{FF2B5EF4-FFF2-40B4-BE49-F238E27FC236}">
                  <a16:creationId xmlns:a16="http://schemas.microsoft.com/office/drawing/2014/main" id="{31B90F10-06CD-480E-8D35-6E0FFFB89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19" name="Freeform 56">
              <a:extLst>
                <a:ext uri="{FF2B5EF4-FFF2-40B4-BE49-F238E27FC236}">
                  <a16:creationId xmlns:a16="http://schemas.microsoft.com/office/drawing/2014/main" id="{7BC977DB-69B0-4D8D-B77C-E1127EC417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20" name="Freeform 57">
              <a:extLst>
                <a:ext uri="{FF2B5EF4-FFF2-40B4-BE49-F238E27FC236}">
                  <a16:creationId xmlns:a16="http://schemas.microsoft.com/office/drawing/2014/main" id="{24127454-3FCB-41D6-ACFB-81D7E05A7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21" name="Freeform 58">
              <a:extLst>
                <a:ext uri="{FF2B5EF4-FFF2-40B4-BE49-F238E27FC236}">
                  <a16:creationId xmlns:a16="http://schemas.microsoft.com/office/drawing/2014/main" id="{7AA80D42-B8A8-475B-ADBF-99719CE9FE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grpSp>
      <p:sp>
        <p:nvSpPr>
          <p:cNvPr id="4" name="Title 3">
            <a:extLst>
              <a:ext uri="{FF2B5EF4-FFF2-40B4-BE49-F238E27FC236}">
                <a16:creationId xmlns:a16="http://schemas.microsoft.com/office/drawing/2014/main" id="{6376448A-8DBA-81F5-14B2-0C455FAA4CA0}"/>
              </a:ext>
            </a:extLst>
          </p:cNvPr>
          <p:cNvSpPr>
            <a:spLocks noGrp="1"/>
          </p:cNvSpPr>
          <p:nvPr>
            <p:ph type="title"/>
          </p:nvPr>
        </p:nvSpPr>
        <p:spPr>
          <a:xfrm>
            <a:off x="1876424" y="4141693"/>
            <a:ext cx="8791575" cy="1301673"/>
          </a:xfrm>
        </p:spPr>
        <p:txBody>
          <a:bodyPr vert="horz" lIns="91440" tIns="45720" rIns="91440" bIns="45720" rtlCol="0" anchor="b">
            <a:normAutofit/>
          </a:bodyPr>
          <a:lstStyle/>
          <a:p>
            <a:r>
              <a:rPr lang="en-US" sz="2600" b="0" i="0" dirty="0">
                <a:effectLst/>
              </a:rPr>
              <a:t>"Artificial intelligence will reach human-level intelligence by 2029." - Ray Kurzweil, Futurist and Inventor</a:t>
            </a:r>
            <a:endParaRPr lang="en-US" sz="2600" dirty="0"/>
          </a:p>
        </p:txBody>
      </p:sp>
      <p:pic>
        <p:nvPicPr>
          <p:cNvPr id="8" name="Picture 7" descr="A group of robots with different types of numbers&#10;&#10;Description automatically generated">
            <a:extLst>
              <a:ext uri="{FF2B5EF4-FFF2-40B4-BE49-F238E27FC236}">
                <a16:creationId xmlns:a16="http://schemas.microsoft.com/office/drawing/2014/main" id="{DB322473-12B3-C70E-C220-AC6566728207}"/>
              </a:ext>
            </a:extLst>
          </p:cNvPr>
          <p:cNvPicPr>
            <a:picLocks noChangeAspect="1"/>
          </p:cNvPicPr>
          <p:nvPr/>
        </p:nvPicPr>
        <p:blipFill rotWithShape="1">
          <a:blip r:embed="rId7">
            <a:extLst>
              <a:ext uri="{28A0092B-C50C-407E-A947-70E740481C1C}">
                <a14:useLocalDpi xmlns:a14="http://schemas.microsoft.com/office/drawing/2010/main" val="0"/>
              </a:ext>
            </a:extLst>
          </a:blip>
          <a:srcRect t="5644" b="10062"/>
          <a:stretch/>
        </p:blipFill>
        <p:spPr>
          <a:xfrm>
            <a:off x="3700680" y="1108038"/>
            <a:ext cx="5143063" cy="2893808"/>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33" name="Audio 32">
            <a:hlinkClick r:id="" action="ppaction://media"/>
            <a:extLst>
              <a:ext uri="{FF2B5EF4-FFF2-40B4-BE49-F238E27FC236}">
                <a16:creationId xmlns:a16="http://schemas.microsoft.com/office/drawing/2014/main" id="{97FB9120-B0AD-84E9-46A4-F84969074D00}"/>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87500" t="-287500" r="-287500" b="-28750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577812637"/>
      </p:ext>
    </p:extLst>
  </p:cSld>
  <p:clrMapOvr>
    <a:masterClrMapping/>
  </p:clrMapOvr>
  <mc:AlternateContent xmlns:mc="http://schemas.openxmlformats.org/markup-compatibility/2006">
    <mc:Choice xmlns:p14="http://schemas.microsoft.com/office/powerpoint/2010/main" Requires="p14">
      <p:transition spd="med" p14:dur="700" advTm="27451">
        <p:fade/>
      </p:transition>
    </mc:Choice>
    <mc:Fallback>
      <p:transition spd="med" advTm="274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anim calcmode="lin" valueType="num">
                                      <p:cBhvr>
                                        <p:cTn id="12" dur="1000" fill="hold"/>
                                        <p:tgtEl>
                                          <p:spTgt spid="8"/>
                                        </p:tgtEl>
                                        <p:attrNameLst>
                                          <p:attrName>ppt_x</p:attrName>
                                        </p:attrNameLst>
                                      </p:cBhvr>
                                      <p:tavLst>
                                        <p:tav tm="0">
                                          <p:val>
                                            <p:strVal val="#ppt_x"/>
                                          </p:val>
                                        </p:tav>
                                        <p:tav tm="100000">
                                          <p:val>
                                            <p:strVal val="#ppt_x"/>
                                          </p:val>
                                        </p:tav>
                                      </p:tavLst>
                                    </p:anim>
                                    <p:anim calcmode="lin" valueType="num">
                                      <p:cBhvr>
                                        <p:cTn id="1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anim calcmode="lin" valueType="num">
                                      <p:cBhvr>
                                        <p:cTn id="19" dur="1000" fill="hold"/>
                                        <p:tgtEl>
                                          <p:spTgt spid="4"/>
                                        </p:tgtEl>
                                        <p:attrNameLst>
                                          <p:attrName>ppt_x</p:attrName>
                                        </p:attrNameLst>
                                      </p:cBhvr>
                                      <p:tavLst>
                                        <p:tav tm="0">
                                          <p:val>
                                            <p:strVal val="#ppt_x"/>
                                          </p:val>
                                        </p:tav>
                                        <p:tav tm="100000">
                                          <p:val>
                                            <p:strVal val="#ppt_x"/>
                                          </p:val>
                                        </p:tav>
                                      </p:tavLst>
                                    </p:anim>
                                    <p:anim calcmode="lin" valueType="num">
                                      <p:cBhvr>
                                        <p:cTn id="2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33"/>
                </p:tgtEl>
              </p:cMediaNode>
            </p:audio>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369AD-A907-3F73-B6DB-D3A1B4B433BD}"/>
              </a:ext>
            </a:extLst>
          </p:cNvPr>
          <p:cNvSpPr>
            <a:spLocks noGrp="1"/>
          </p:cNvSpPr>
          <p:nvPr>
            <p:ph type="title"/>
          </p:nvPr>
        </p:nvSpPr>
        <p:spPr>
          <a:xfrm>
            <a:off x="1141413" y="618518"/>
            <a:ext cx="9905998" cy="1478570"/>
          </a:xfrm>
        </p:spPr>
        <p:txBody>
          <a:bodyPr>
            <a:normAutofit/>
          </a:bodyPr>
          <a:lstStyle/>
          <a:p>
            <a:pPr algn="ctr"/>
            <a:r>
              <a:rPr lang="en-CA" dirty="0"/>
              <a:t>Agenda</a:t>
            </a:r>
          </a:p>
        </p:txBody>
      </p:sp>
      <p:graphicFrame>
        <p:nvGraphicFramePr>
          <p:cNvPr id="5" name="Content Placeholder 2">
            <a:extLst>
              <a:ext uri="{FF2B5EF4-FFF2-40B4-BE49-F238E27FC236}">
                <a16:creationId xmlns:a16="http://schemas.microsoft.com/office/drawing/2014/main" id="{4D4927A7-C298-C6A6-0B48-7127C3F485E5}"/>
              </a:ext>
            </a:extLst>
          </p:cNvPr>
          <p:cNvGraphicFramePr>
            <a:graphicFrameLocks noGrp="1"/>
          </p:cNvGraphicFramePr>
          <p:nvPr>
            <p:ph idx="1"/>
            <p:extLst>
              <p:ext uri="{D42A27DB-BD31-4B8C-83A1-F6EECF244321}">
                <p14:modId xmlns:p14="http://schemas.microsoft.com/office/powerpoint/2010/main" val="4182407937"/>
              </p:ext>
            </p:extLst>
          </p:nvPr>
        </p:nvGraphicFramePr>
        <p:xfrm>
          <a:off x="1141413" y="2418820"/>
          <a:ext cx="9906000" cy="3142721"/>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14" name="Audio 13">
            <a:hlinkClick r:id="" action="ppaction://media"/>
            <a:extLst>
              <a:ext uri="{FF2B5EF4-FFF2-40B4-BE49-F238E27FC236}">
                <a16:creationId xmlns:a16="http://schemas.microsoft.com/office/drawing/2014/main" id="{8F305D04-60ED-D568-A22D-A6A2F5B17132}"/>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287500" t="-287500" r="-287500" b="-28750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4023343477"/>
      </p:ext>
    </p:extLst>
  </p:cSld>
  <p:clrMapOvr>
    <a:masterClrMapping/>
  </p:clrMapOvr>
  <p:transition spd="slow" advTm="21474">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ircle(in)">
                                      <p:cBhvr>
                                        <p:cTn id="18"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14"/>
                </p:tgtEl>
              </p:cMediaNode>
            </p:audio>
          </p:childTnLst>
        </p:cTn>
      </p:par>
    </p:tnLst>
    <p:bldLst>
      <p:bldP spid="2" grpId="0"/>
      <p:bldGraphic spid="5"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69" name="Group 8">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0" name="Rectangle 9">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6">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997A0759-09C7-FA57-27C5-F0DBCD319C5E}"/>
              </a:ext>
            </a:extLst>
          </p:cNvPr>
          <p:cNvSpPr>
            <a:spLocks noGrp="1"/>
          </p:cNvSpPr>
          <p:nvPr>
            <p:ph type="title"/>
          </p:nvPr>
        </p:nvSpPr>
        <p:spPr>
          <a:xfrm>
            <a:off x="6448425" y="618518"/>
            <a:ext cx="4598985" cy="1478570"/>
          </a:xfrm>
        </p:spPr>
        <p:txBody>
          <a:bodyPr>
            <a:normAutofit/>
          </a:bodyPr>
          <a:lstStyle/>
          <a:p>
            <a:r>
              <a:rPr lang="en-CA" dirty="0"/>
              <a:t>What is artificial intelligence (Ai)?</a:t>
            </a:r>
          </a:p>
        </p:txBody>
      </p:sp>
      <p:pic>
        <p:nvPicPr>
          <p:cNvPr id="71" name="Picture 4" descr="Abstract picture of the brain made up of patterns">
            <a:extLst>
              <a:ext uri="{FF2B5EF4-FFF2-40B4-BE49-F238E27FC236}">
                <a16:creationId xmlns:a16="http://schemas.microsoft.com/office/drawing/2014/main" id="{43199635-1968-90DC-51AD-48C45024BC2C}"/>
              </a:ext>
            </a:extLst>
          </p:cNvPr>
          <p:cNvPicPr>
            <a:picLocks noChangeAspect="1"/>
          </p:cNvPicPr>
          <p:nvPr/>
        </p:nvPicPr>
        <p:blipFill rotWithShape="1">
          <a:blip r:embed="rId7"/>
          <a:srcRect l="16062" r="14096" b="1"/>
          <a:stretch/>
        </p:blipFill>
        <p:spPr>
          <a:xfrm>
            <a:off x="-5597" y="10"/>
            <a:ext cx="6101597" cy="6857990"/>
          </a:xfrm>
          <a:prstGeom prst="rect">
            <a:avLst/>
          </a:prstGeom>
        </p:spPr>
      </p:pic>
      <p:grpSp>
        <p:nvGrpSpPr>
          <p:cNvPr id="72" name="Group 12">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73" name="Rectangle 13">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74"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5"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6" name="Rectangle 16">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77"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8"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79"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0"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1"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2"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3"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4"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5"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6"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7"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8"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89"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0"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1"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2"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3"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4"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5"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6"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7"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8"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99"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00"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01" name="Rectangle 41">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102"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03"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04"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05"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06"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07"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08"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09"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10"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11"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12"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13" name="Rectangle 53">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114"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15"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16"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17"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18"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19"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20"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21"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22"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23"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24"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25"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26"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grpSp>
      <p:sp>
        <p:nvSpPr>
          <p:cNvPr id="3" name="Content Placeholder 2">
            <a:extLst>
              <a:ext uri="{FF2B5EF4-FFF2-40B4-BE49-F238E27FC236}">
                <a16:creationId xmlns:a16="http://schemas.microsoft.com/office/drawing/2014/main" id="{43D7F76D-F83E-6502-5BB4-DE579152B7DC}"/>
              </a:ext>
            </a:extLst>
          </p:cNvPr>
          <p:cNvSpPr>
            <a:spLocks noGrp="1"/>
          </p:cNvSpPr>
          <p:nvPr>
            <p:ph idx="1"/>
          </p:nvPr>
        </p:nvSpPr>
        <p:spPr>
          <a:xfrm>
            <a:off x="6448425" y="2185988"/>
            <a:ext cx="4598986" cy="3541714"/>
          </a:xfrm>
        </p:spPr>
        <p:txBody>
          <a:bodyPr>
            <a:normAutofit/>
          </a:bodyPr>
          <a:lstStyle/>
          <a:p>
            <a:pPr marL="0" indent="0">
              <a:buNone/>
            </a:pPr>
            <a:r>
              <a:rPr lang="en-US" b="0" i="0" dirty="0">
                <a:effectLst/>
                <a:latin typeface="Söhne"/>
              </a:rPr>
              <a:t>AI is the simulation of human intelligence in machines that are programmed to think and learn like humans. It encompasses various technologies like machine learning, natural language processing, and computer vision.</a:t>
            </a:r>
            <a:endParaRPr lang="en-CA" dirty="0"/>
          </a:p>
        </p:txBody>
      </p:sp>
      <p:pic>
        <p:nvPicPr>
          <p:cNvPr id="10" name="Audio 9">
            <a:hlinkClick r:id="" action="ppaction://media"/>
            <a:extLst>
              <a:ext uri="{FF2B5EF4-FFF2-40B4-BE49-F238E27FC236}">
                <a16:creationId xmlns:a16="http://schemas.microsoft.com/office/drawing/2014/main" id="{3D2DE0FC-2537-836F-1F35-4128DF0B53A7}"/>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87500" t="-287500" r="-287500" b="-28750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61003050"/>
      </p:ext>
    </p:extLst>
  </p:cSld>
  <p:clrMapOvr>
    <a:masterClrMapping/>
  </p:clrMapOvr>
  <p:transition spd="slow" advTm="32498">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additive="base">
                                        <p:cTn id="1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10"/>
                </p:tgtEl>
              </p:cMediaNode>
            </p:audio>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8">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2"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en-CA"/>
            </a:p>
          </p:txBody>
        </p:sp>
        <p:sp>
          <p:nvSpPr>
            <p:cNvPr id="13"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14"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15"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16"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17"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18"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19"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20"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21"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22"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23"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CA"/>
            </a:p>
          </p:txBody>
        </p:sp>
        <p:sp>
          <p:nvSpPr>
            <p:cNvPr id="24"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25"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26"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27"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28"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en-CA"/>
            </a:p>
          </p:txBody>
        </p:sp>
        <p:sp>
          <p:nvSpPr>
            <p:cNvPr id="29"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30"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31"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32"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33"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34"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35"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36"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37"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38"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grpSp>
      <p:pic>
        <p:nvPicPr>
          <p:cNvPr id="40"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42" name="Rectangle 41">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45"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en-CA"/>
            </a:p>
          </p:txBody>
        </p:sp>
        <p:sp>
          <p:nvSpPr>
            <p:cNvPr id="46"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47"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48"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49"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50"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51"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52"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53"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54"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55"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56"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CA"/>
            </a:p>
          </p:txBody>
        </p:sp>
        <p:sp>
          <p:nvSpPr>
            <p:cNvPr id="57"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58"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59"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0"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1"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en-CA"/>
            </a:p>
          </p:txBody>
        </p:sp>
        <p:sp>
          <p:nvSpPr>
            <p:cNvPr id="62"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3"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4"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5"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6"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7"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8"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9"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70"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71"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grpSp>
      <p:pic>
        <p:nvPicPr>
          <p:cNvPr id="73"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2BA5E5B-6275-EB8E-B9CF-6730667F50F8}"/>
              </a:ext>
            </a:extLst>
          </p:cNvPr>
          <p:cNvSpPr>
            <a:spLocks noGrp="1"/>
          </p:cNvSpPr>
          <p:nvPr>
            <p:ph type="title"/>
          </p:nvPr>
        </p:nvSpPr>
        <p:spPr>
          <a:xfrm>
            <a:off x="853330" y="1134681"/>
            <a:ext cx="2743310" cy="4255025"/>
          </a:xfrm>
        </p:spPr>
        <p:txBody>
          <a:bodyPr>
            <a:normAutofit/>
          </a:bodyPr>
          <a:lstStyle/>
          <a:p>
            <a:r>
              <a:rPr lang="en-CA" dirty="0">
                <a:solidFill>
                  <a:srgbClr val="FFFFFF"/>
                </a:solidFill>
              </a:rPr>
              <a:t>AI IN EVERYDAY LIFE</a:t>
            </a:r>
          </a:p>
        </p:txBody>
      </p:sp>
      <p:graphicFrame>
        <p:nvGraphicFramePr>
          <p:cNvPr id="5" name="Content Placeholder 2">
            <a:extLst>
              <a:ext uri="{FF2B5EF4-FFF2-40B4-BE49-F238E27FC236}">
                <a16:creationId xmlns:a16="http://schemas.microsoft.com/office/drawing/2014/main" id="{6EE25744-96F5-A081-FE0C-B2B892B83C7D}"/>
              </a:ext>
            </a:extLst>
          </p:cNvPr>
          <p:cNvGraphicFramePr>
            <a:graphicFrameLocks noGrp="1"/>
          </p:cNvGraphicFramePr>
          <p:nvPr>
            <p:ph idx="1"/>
            <p:extLst>
              <p:ext uri="{D42A27DB-BD31-4B8C-83A1-F6EECF244321}">
                <p14:modId xmlns:p14="http://schemas.microsoft.com/office/powerpoint/2010/main" val="2741132334"/>
              </p:ext>
            </p:extLst>
          </p:nvPr>
        </p:nvGraphicFramePr>
        <p:xfrm>
          <a:off x="4662189" y="1134682"/>
          <a:ext cx="6692748" cy="425502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9" name="Audio 8">
            <a:hlinkClick r:id="" action="ppaction://media"/>
            <a:extLst>
              <a:ext uri="{FF2B5EF4-FFF2-40B4-BE49-F238E27FC236}">
                <a16:creationId xmlns:a16="http://schemas.microsoft.com/office/drawing/2014/main" id="{3CC51B69-9DD6-7364-DA6D-0565C6AC081B}"/>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287500" t="-287500" r="-287500" b="-28750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48793530"/>
      </p:ext>
    </p:extLst>
  </p:cSld>
  <p:clrMapOvr>
    <a:masterClrMapping/>
  </p:clrMapOvr>
  <p:transition spd="slow" advTm="5363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9"/>
                </p:tgtEl>
              </p:cMediaNode>
            </p:audio>
          </p:childTnLst>
        </p:cTn>
      </p:par>
    </p:tnLst>
    <p:bldLst>
      <p:bldGraphic spid="5"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 name="Rectangle 8">
            <a:extLst>
              <a:ext uri="{FF2B5EF4-FFF2-40B4-BE49-F238E27FC236}">
                <a16:creationId xmlns:a16="http://schemas.microsoft.com/office/drawing/2014/main" id="{8A0A9431-2A3C-49F3-B6F6-720209A22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59" name="Picture 2">
            <a:extLst>
              <a:ext uri="{FF2B5EF4-FFF2-40B4-BE49-F238E27FC236}">
                <a16:creationId xmlns:a16="http://schemas.microsoft.com/office/drawing/2014/main" id="{A85921EA-3A0D-43BC-8CB2-166ABD8BCC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extLst>
              <a:ext uri="{28A0092B-C50C-407E-A947-70E740481C1C}">
                <a14:useLocalDpi xmlns:a14="http://schemas.microsoft.com/office/drawing/2010/main" val="0"/>
              </a:ext>
            </a:extLst>
          </a:blip>
          <a:srcRect/>
          <a:stretch>
            <a:fillRect/>
          </a:stretch>
        </p:blipFill>
        <p:spPr bwMode="auto">
          <a:xfrm>
            <a:off x="-2783" y="0"/>
            <a:ext cx="12188952" cy="6858000"/>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grpSp>
        <p:nvGrpSpPr>
          <p:cNvPr id="60" name="Group 12">
            <a:extLst>
              <a:ext uri="{FF2B5EF4-FFF2-40B4-BE49-F238E27FC236}">
                <a16:creationId xmlns:a16="http://schemas.microsoft.com/office/drawing/2014/main" id="{BC3AB4E7-FF55-4CA6-B4C7-4E0E25F283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bg2">
                  <a:lumMod val="60000"/>
                  <a:lumOff val="40000"/>
                </a:schemeClr>
              </a:gs>
            </a:gsLst>
            <a:lin ang="5400000" scaled="0"/>
            <a:tileRect/>
          </a:gradFill>
        </p:grpSpPr>
        <p:sp>
          <p:nvSpPr>
            <p:cNvPr id="14" name="Rectangle 5">
              <a:extLst>
                <a:ext uri="{FF2B5EF4-FFF2-40B4-BE49-F238E27FC236}">
                  <a16:creationId xmlns:a16="http://schemas.microsoft.com/office/drawing/2014/main" id="{8E19F2B2-052E-42E1-92F1-452D58D525D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en-CA"/>
            </a:p>
          </p:txBody>
        </p:sp>
        <p:sp>
          <p:nvSpPr>
            <p:cNvPr id="15" name="Freeform 6">
              <a:extLst>
                <a:ext uri="{FF2B5EF4-FFF2-40B4-BE49-F238E27FC236}">
                  <a16:creationId xmlns:a16="http://schemas.microsoft.com/office/drawing/2014/main" id="{0CD59E4B-B4D7-4454-851A-2EF95FAAA84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1" name="Freeform 7">
              <a:extLst>
                <a:ext uri="{FF2B5EF4-FFF2-40B4-BE49-F238E27FC236}">
                  <a16:creationId xmlns:a16="http://schemas.microsoft.com/office/drawing/2014/main" id="{651F93B7-9C2C-4712-862E-1FEA73B0FB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2" name="Freeform 8">
              <a:extLst>
                <a:ext uri="{FF2B5EF4-FFF2-40B4-BE49-F238E27FC236}">
                  <a16:creationId xmlns:a16="http://schemas.microsoft.com/office/drawing/2014/main" id="{1F336EB0-99F1-46D0-95A4-864EF85FF4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3" name="Freeform 9">
              <a:extLst>
                <a:ext uri="{FF2B5EF4-FFF2-40B4-BE49-F238E27FC236}">
                  <a16:creationId xmlns:a16="http://schemas.microsoft.com/office/drawing/2014/main" id="{14BF28E7-6AD9-4869-A526-0153EE78CA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4" name="Freeform 10">
              <a:extLst>
                <a:ext uri="{FF2B5EF4-FFF2-40B4-BE49-F238E27FC236}">
                  <a16:creationId xmlns:a16="http://schemas.microsoft.com/office/drawing/2014/main" id="{D43F9047-D784-4EE9-9C73-5716D07C99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5" name="Freeform 11">
              <a:extLst>
                <a:ext uri="{FF2B5EF4-FFF2-40B4-BE49-F238E27FC236}">
                  <a16:creationId xmlns:a16="http://schemas.microsoft.com/office/drawing/2014/main" id="{1569AAB0-021C-4FCD-8C93-5029994F69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6" name="Freeform 12">
              <a:extLst>
                <a:ext uri="{FF2B5EF4-FFF2-40B4-BE49-F238E27FC236}">
                  <a16:creationId xmlns:a16="http://schemas.microsoft.com/office/drawing/2014/main" id="{101BBC97-FDFD-4022-984F-75162F7D7D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7" name="Freeform 13">
              <a:extLst>
                <a:ext uri="{FF2B5EF4-FFF2-40B4-BE49-F238E27FC236}">
                  <a16:creationId xmlns:a16="http://schemas.microsoft.com/office/drawing/2014/main" id="{F5CA96A6-85D5-4527-ACD9-E7566BC6AF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8" name="Freeform 14">
              <a:extLst>
                <a:ext uri="{FF2B5EF4-FFF2-40B4-BE49-F238E27FC236}">
                  <a16:creationId xmlns:a16="http://schemas.microsoft.com/office/drawing/2014/main" id="{6E4BDB9D-AB41-4CE3-A5CE-882AD1D420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69" name="Freeform 15">
              <a:extLst>
                <a:ext uri="{FF2B5EF4-FFF2-40B4-BE49-F238E27FC236}">
                  <a16:creationId xmlns:a16="http://schemas.microsoft.com/office/drawing/2014/main" id="{CCD85932-8245-46BE-A5E1-7A5346D05E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70" name="Line 16">
              <a:extLst>
                <a:ext uri="{FF2B5EF4-FFF2-40B4-BE49-F238E27FC236}">
                  <a16:creationId xmlns:a16="http://schemas.microsoft.com/office/drawing/2014/main" id="{F02BA4F4-3851-4972-85AE-1BC617D8138E}"/>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CA"/>
            </a:p>
          </p:txBody>
        </p:sp>
        <p:sp>
          <p:nvSpPr>
            <p:cNvPr id="71" name="Freeform 17">
              <a:extLst>
                <a:ext uri="{FF2B5EF4-FFF2-40B4-BE49-F238E27FC236}">
                  <a16:creationId xmlns:a16="http://schemas.microsoft.com/office/drawing/2014/main" id="{C40EAB8E-F0CC-4F0A-A0DF-4FC56A83E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72" name="Freeform 18">
              <a:extLst>
                <a:ext uri="{FF2B5EF4-FFF2-40B4-BE49-F238E27FC236}">
                  <a16:creationId xmlns:a16="http://schemas.microsoft.com/office/drawing/2014/main" id="{4812FAD9-F428-48E3-8349-EFBBA460E6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73" name="Freeform 19">
              <a:extLst>
                <a:ext uri="{FF2B5EF4-FFF2-40B4-BE49-F238E27FC236}">
                  <a16:creationId xmlns:a16="http://schemas.microsoft.com/office/drawing/2014/main" id="{176DA8C8-14AA-423D-A1D4-1A4842B101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74" name="Freeform 20">
              <a:extLst>
                <a:ext uri="{FF2B5EF4-FFF2-40B4-BE49-F238E27FC236}">
                  <a16:creationId xmlns:a16="http://schemas.microsoft.com/office/drawing/2014/main" id="{CA97088D-B3D7-4F8B-8B91-223AF025CD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75" name="Rectangle 21">
              <a:extLst>
                <a:ext uri="{FF2B5EF4-FFF2-40B4-BE49-F238E27FC236}">
                  <a16:creationId xmlns:a16="http://schemas.microsoft.com/office/drawing/2014/main" id="{54DD1546-D2E2-49C1-815B-752B18D4D61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en-CA"/>
            </a:p>
          </p:txBody>
        </p:sp>
        <p:sp>
          <p:nvSpPr>
            <p:cNvPr id="76" name="Freeform 22">
              <a:extLst>
                <a:ext uri="{FF2B5EF4-FFF2-40B4-BE49-F238E27FC236}">
                  <a16:creationId xmlns:a16="http://schemas.microsoft.com/office/drawing/2014/main" id="{1A6141C7-9F66-449A-B13E-0E013A7EC3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77" name="Freeform 23">
              <a:extLst>
                <a:ext uri="{FF2B5EF4-FFF2-40B4-BE49-F238E27FC236}">
                  <a16:creationId xmlns:a16="http://schemas.microsoft.com/office/drawing/2014/main" id="{203A04E0-35CB-4926-9C9B-1EE5716041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78" name="Freeform 24">
              <a:extLst>
                <a:ext uri="{FF2B5EF4-FFF2-40B4-BE49-F238E27FC236}">
                  <a16:creationId xmlns:a16="http://schemas.microsoft.com/office/drawing/2014/main" id="{02915CD8-F740-457D-849A-CD5381AF17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79" name="Freeform 25">
              <a:extLst>
                <a:ext uri="{FF2B5EF4-FFF2-40B4-BE49-F238E27FC236}">
                  <a16:creationId xmlns:a16="http://schemas.microsoft.com/office/drawing/2014/main" id="{09B91BDA-2064-4EF0-82A8-7142D969D9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80" name="Freeform 26">
              <a:extLst>
                <a:ext uri="{FF2B5EF4-FFF2-40B4-BE49-F238E27FC236}">
                  <a16:creationId xmlns:a16="http://schemas.microsoft.com/office/drawing/2014/main" id="{73FDDF3E-F2CB-43EF-9145-5924C7B113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81" name="Freeform 27">
              <a:extLst>
                <a:ext uri="{FF2B5EF4-FFF2-40B4-BE49-F238E27FC236}">
                  <a16:creationId xmlns:a16="http://schemas.microsoft.com/office/drawing/2014/main" id="{5F962AA3-5CCE-425D-993A-22BD458E74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82" name="Freeform 28">
              <a:extLst>
                <a:ext uri="{FF2B5EF4-FFF2-40B4-BE49-F238E27FC236}">
                  <a16:creationId xmlns:a16="http://schemas.microsoft.com/office/drawing/2014/main" id="{16D05019-D39C-42E4-96F7-0771B26CB0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83" name="Freeform 29">
              <a:extLst>
                <a:ext uri="{FF2B5EF4-FFF2-40B4-BE49-F238E27FC236}">
                  <a16:creationId xmlns:a16="http://schemas.microsoft.com/office/drawing/2014/main" id="{A5D4D99E-50F5-4CE9-93FA-670BA363D3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84" name="Freeform 30">
              <a:extLst>
                <a:ext uri="{FF2B5EF4-FFF2-40B4-BE49-F238E27FC236}">
                  <a16:creationId xmlns:a16="http://schemas.microsoft.com/office/drawing/2014/main" id="{9FB0AEBB-E344-4B87-9A59-032F0B4E1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85" name="Freeform 31">
              <a:extLst>
                <a:ext uri="{FF2B5EF4-FFF2-40B4-BE49-F238E27FC236}">
                  <a16:creationId xmlns:a16="http://schemas.microsoft.com/office/drawing/2014/main" id="{5FB8F7A1-CF5E-4BFF-9A1E-B71C037243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grpSp>
      <p:sp>
        <p:nvSpPr>
          <p:cNvPr id="2" name="Title 1">
            <a:extLst>
              <a:ext uri="{FF2B5EF4-FFF2-40B4-BE49-F238E27FC236}">
                <a16:creationId xmlns:a16="http://schemas.microsoft.com/office/drawing/2014/main" id="{A7CACFD3-229D-EA46-D5E6-4B0099D78AA7}"/>
              </a:ext>
            </a:extLst>
          </p:cNvPr>
          <p:cNvSpPr>
            <a:spLocks noGrp="1"/>
          </p:cNvSpPr>
          <p:nvPr>
            <p:ph type="title"/>
          </p:nvPr>
        </p:nvSpPr>
        <p:spPr>
          <a:xfrm>
            <a:off x="915874" y="4576651"/>
            <a:ext cx="10360253" cy="1297098"/>
          </a:xfrm>
        </p:spPr>
        <p:txBody>
          <a:bodyPr>
            <a:normAutofit/>
          </a:bodyPr>
          <a:lstStyle/>
          <a:p>
            <a:pPr algn="ctr"/>
            <a:r>
              <a:rPr lang="en-CA" sz="4000">
                <a:solidFill>
                  <a:srgbClr val="FFFFFF"/>
                </a:solidFill>
              </a:rPr>
              <a:t>AI’s impact on industries</a:t>
            </a:r>
          </a:p>
        </p:txBody>
      </p:sp>
      <p:grpSp>
        <p:nvGrpSpPr>
          <p:cNvPr id="86" name="Group 41">
            <a:extLst>
              <a:ext uri="{FF2B5EF4-FFF2-40B4-BE49-F238E27FC236}">
                <a16:creationId xmlns:a16="http://schemas.microsoft.com/office/drawing/2014/main" id="{80D8DF97-0106-4A43-B42C-B28CB96576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79200" y="0"/>
            <a:ext cx="674688" cy="6848476"/>
            <a:chOff x="11364912" y="0"/>
            <a:chExt cx="674688" cy="6848476"/>
          </a:xfrm>
          <a:gradFill flip="none" rotWithShape="1">
            <a:gsLst>
              <a:gs pos="0">
                <a:schemeClr val="bg2"/>
              </a:gs>
              <a:gs pos="100000">
                <a:schemeClr val="bg2">
                  <a:lumMod val="60000"/>
                  <a:lumOff val="40000"/>
                  <a:alpha val="60000"/>
                </a:schemeClr>
              </a:gs>
            </a:gsLst>
            <a:lin ang="5400000" scaled="0"/>
            <a:tileRect/>
          </a:gradFill>
        </p:grpSpPr>
        <p:sp>
          <p:nvSpPr>
            <p:cNvPr id="87" name="Freeform 32">
              <a:extLst>
                <a:ext uri="{FF2B5EF4-FFF2-40B4-BE49-F238E27FC236}">
                  <a16:creationId xmlns:a16="http://schemas.microsoft.com/office/drawing/2014/main" id="{F503B456-FD8B-4CD9-8E8C-6919626526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88" name="Freeform 33">
              <a:extLst>
                <a:ext uri="{FF2B5EF4-FFF2-40B4-BE49-F238E27FC236}">
                  <a16:creationId xmlns:a16="http://schemas.microsoft.com/office/drawing/2014/main" id="{38BB01B1-37C4-42A0-AC9B-E0F0A1E085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89" name="Freeform 34">
              <a:extLst>
                <a:ext uri="{FF2B5EF4-FFF2-40B4-BE49-F238E27FC236}">
                  <a16:creationId xmlns:a16="http://schemas.microsoft.com/office/drawing/2014/main" id="{501AEC8E-C461-48EC-AE38-1334589F08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90" name="Freeform 35">
              <a:extLst>
                <a:ext uri="{FF2B5EF4-FFF2-40B4-BE49-F238E27FC236}">
                  <a16:creationId xmlns:a16="http://schemas.microsoft.com/office/drawing/2014/main" id="{14A6E6C3-198B-4ED4-9771-77E83D9B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91" name="Freeform 36">
              <a:extLst>
                <a:ext uri="{FF2B5EF4-FFF2-40B4-BE49-F238E27FC236}">
                  <a16:creationId xmlns:a16="http://schemas.microsoft.com/office/drawing/2014/main" id="{497B9426-CA99-4B93-AEC5-C0CFE00D4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92" name="Freeform 37">
              <a:extLst>
                <a:ext uri="{FF2B5EF4-FFF2-40B4-BE49-F238E27FC236}">
                  <a16:creationId xmlns:a16="http://schemas.microsoft.com/office/drawing/2014/main" id="{F7523F0A-09DF-42BD-8066-F4E2F285D0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93" name="Freeform 38">
              <a:extLst>
                <a:ext uri="{FF2B5EF4-FFF2-40B4-BE49-F238E27FC236}">
                  <a16:creationId xmlns:a16="http://schemas.microsoft.com/office/drawing/2014/main" id="{54F61401-F00B-4061-9B91-B8E3EC95FB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94" name="Freeform 39">
              <a:extLst>
                <a:ext uri="{FF2B5EF4-FFF2-40B4-BE49-F238E27FC236}">
                  <a16:creationId xmlns:a16="http://schemas.microsoft.com/office/drawing/2014/main" id="{4DDCC2DA-4B8C-4A37-A61C-F608D1CA3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95" name="Freeform 40">
              <a:extLst>
                <a:ext uri="{FF2B5EF4-FFF2-40B4-BE49-F238E27FC236}">
                  <a16:creationId xmlns:a16="http://schemas.microsoft.com/office/drawing/2014/main" id="{78E4F178-4DD6-4406-8C16-AC8E6BFA84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CA"/>
            </a:p>
          </p:txBody>
        </p:sp>
        <p:sp>
          <p:nvSpPr>
            <p:cNvPr id="96" name="Rectangle 41">
              <a:extLst>
                <a:ext uri="{FF2B5EF4-FFF2-40B4-BE49-F238E27FC236}">
                  <a16:creationId xmlns:a16="http://schemas.microsoft.com/office/drawing/2014/main" id="{F35196FC-9A3B-4E94-8132-CDB3576E009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en-CA"/>
            </a:p>
          </p:txBody>
        </p:sp>
      </p:grpSp>
      <p:sp useBgFill="1">
        <p:nvSpPr>
          <p:cNvPr id="97" name="Round Diagonal Corner Rectangle 6">
            <a:extLst>
              <a:ext uri="{FF2B5EF4-FFF2-40B4-BE49-F238E27FC236}">
                <a16:creationId xmlns:a16="http://schemas.microsoft.com/office/drawing/2014/main" id="{C0170EB2-D797-4D4E-9C08-A165F6A14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005" y="639965"/>
            <a:ext cx="10879991" cy="3598548"/>
          </a:xfrm>
          <a:prstGeom prst="round2DiagRect">
            <a:avLst>
              <a:gd name="adj1" fmla="val 9529"/>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8" name="Content Placeholder 2">
            <a:extLst>
              <a:ext uri="{FF2B5EF4-FFF2-40B4-BE49-F238E27FC236}">
                <a16:creationId xmlns:a16="http://schemas.microsoft.com/office/drawing/2014/main" id="{D24C8D24-2FC6-3EC0-94DC-064B664CC1FC}"/>
              </a:ext>
            </a:extLst>
          </p:cNvPr>
          <p:cNvGraphicFramePr>
            <a:graphicFrameLocks noGrp="1"/>
          </p:cNvGraphicFramePr>
          <p:nvPr>
            <p:ph idx="1"/>
            <p:extLst>
              <p:ext uri="{D42A27DB-BD31-4B8C-83A1-F6EECF244321}">
                <p14:modId xmlns:p14="http://schemas.microsoft.com/office/powerpoint/2010/main" val="66594126"/>
              </p:ext>
            </p:extLst>
          </p:nvPr>
        </p:nvGraphicFramePr>
        <p:xfrm>
          <a:off x="1143000" y="1093788"/>
          <a:ext cx="9906000" cy="265526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8" name="Audio 7">
            <a:hlinkClick r:id="" action="ppaction://media"/>
            <a:extLst>
              <a:ext uri="{FF2B5EF4-FFF2-40B4-BE49-F238E27FC236}">
                <a16:creationId xmlns:a16="http://schemas.microsoft.com/office/drawing/2014/main" id="{39ADF84C-099F-3E0E-3FBE-50E47D453A8F}"/>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287500" t="-287500" r="-287500" b="-28750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245168833"/>
      </p:ext>
    </p:extLst>
  </p:cSld>
  <p:clrMapOvr>
    <a:masterClrMapping/>
  </p:clrMapOvr>
  <p:transition spd="med" advTm="49511">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98"/>
                                        </p:tgtEl>
                                        <p:attrNameLst>
                                          <p:attrName>style.visibility</p:attrName>
                                        </p:attrNameLst>
                                      </p:cBhvr>
                                      <p:to>
                                        <p:strVal val="visible"/>
                                      </p:to>
                                    </p:set>
                                    <p:animEffect transition="in" filter="barn(inVertical)">
                                      <p:cBhvr>
                                        <p:cTn id="11"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8"/>
                </p:tgtEl>
              </p:cMediaNode>
            </p:audio>
          </p:childTnLst>
        </p:cTn>
      </p:par>
    </p:tnLst>
    <p:bldLst>
      <p:bldGraphic spid="98"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80" name="Group 13">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5" name="Group 14">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7"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CA"/>
              </a:p>
            </p:txBody>
          </p:sp>
          <p:sp>
            <p:nvSpPr>
              <p:cNvPr id="28"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9"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30"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31"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32"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33"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34"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35"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36"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37"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38"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CA"/>
              </a:p>
            </p:txBody>
          </p:sp>
          <p:sp>
            <p:nvSpPr>
              <p:cNvPr id="39"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40"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41"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81"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82"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CA"/>
              </a:p>
            </p:txBody>
          </p:sp>
          <p:sp>
            <p:nvSpPr>
              <p:cNvPr id="83"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84"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85"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86"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87"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88"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89"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90"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91"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92"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grpSp>
        <p:grpSp>
          <p:nvGrpSpPr>
            <p:cNvPr id="16" name="Group 15">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7"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93"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94"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95"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96"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2"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3"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4"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5"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CA"/>
              </a:p>
            </p:txBody>
          </p:sp>
          <p:sp>
            <p:nvSpPr>
              <p:cNvPr id="26"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CA"/>
              </a:p>
            </p:txBody>
          </p:sp>
        </p:grpSp>
      </p:grpSp>
      <p:pic>
        <p:nvPicPr>
          <p:cNvPr id="97"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57E1A74-C572-D576-82C2-F5CA3FA5CF53}"/>
              </a:ext>
            </a:extLst>
          </p:cNvPr>
          <p:cNvSpPr>
            <a:spLocks noGrp="1"/>
          </p:cNvSpPr>
          <p:nvPr>
            <p:ph type="title"/>
          </p:nvPr>
        </p:nvSpPr>
        <p:spPr>
          <a:xfrm>
            <a:off x="8036041" y="618518"/>
            <a:ext cx="3281003" cy="1478570"/>
          </a:xfrm>
        </p:spPr>
        <p:txBody>
          <a:bodyPr anchor="b">
            <a:normAutofit/>
          </a:bodyPr>
          <a:lstStyle/>
          <a:p>
            <a:r>
              <a:rPr lang="en-CA" sz="2800" b="0" i="0" dirty="0">
                <a:solidFill>
                  <a:srgbClr val="FFFFFF"/>
                </a:solidFill>
                <a:effectLst/>
                <a:latin typeface="Söhne"/>
              </a:rPr>
              <a:t>Ethical Considerations and Challenges</a:t>
            </a:r>
            <a:endParaRPr lang="en-CA" sz="2800" dirty="0">
              <a:solidFill>
                <a:srgbClr val="FFFFFF"/>
              </a:solidFill>
            </a:endParaRPr>
          </a:p>
        </p:txBody>
      </p:sp>
      <p:sp useBgFill="1">
        <p:nvSpPr>
          <p:cNvPr id="9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with glasses and a person with a blue and red face&#10;&#10;Description automatically generated">
            <a:extLst>
              <a:ext uri="{FF2B5EF4-FFF2-40B4-BE49-F238E27FC236}">
                <a16:creationId xmlns:a16="http://schemas.microsoft.com/office/drawing/2014/main" id="{156B29BF-CB30-7D4A-CBEC-F708D34EE7C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3648" y="1137621"/>
            <a:ext cx="6103062" cy="4577297"/>
          </a:xfrm>
          <a:prstGeom prst="rect">
            <a:avLst/>
          </a:prstGeom>
        </p:spPr>
      </p:pic>
      <p:sp>
        <p:nvSpPr>
          <p:cNvPr id="3" name="Content Placeholder 2">
            <a:extLst>
              <a:ext uri="{FF2B5EF4-FFF2-40B4-BE49-F238E27FC236}">
                <a16:creationId xmlns:a16="http://schemas.microsoft.com/office/drawing/2014/main" id="{3E91AB89-AFDB-67D5-49CE-84597459E329}"/>
              </a:ext>
            </a:extLst>
          </p:cNvPr>
          <p:cNvSpPr>
            <a:spLocks noGrp="1"/>
          </p:cNvSpPr>
          <p:nvPr>
            <p:ph idx="1"/>
          </p:nvPr>
        </p:nvSpPr>
        <p:spPr>
          <a:xfrm>
            <a:off x="7968325" y="2097088"/>
            <a:ext cx="3311659" cy="4271963"/>
          </a:xfrm>
        </p:spPr>
        <p:txBody>
          <a:bodyPr>
            <a:normAutofit lnSpcReduction="10000"/>
          </a:bodyPr>
          <a:lstStyle/>
          <a:p>
            <a:pPr>
              <a:lnSpc>
                <a:spcPct val="110000"/>
              </a:lnSpc>
              <a:buFont typeface="+mj-lt"/>
              <a:buAutoNum type="arabicPeriod"/>
            </a:pPr>
            <a:r>
              <a:rPr lang="en-US" sz="1800" b="0" i="0" dirty="0">
                <a:solidFill>
                  <a:srgbClr val="FFFFFF"/>
                </a:solidFill>
                <a:effectLst/>
                <a:latin typeface="Söhne"/>
              </a:rPr>
              <a:t>Bias and Fairness: Ensuring AI systems are free from discrimination and represent diverse perspectives.</a:t>
            </a:r>
          </a:p>
          <a:p>
            <a:pPr>
              <a:lnSpc>
                <a:spcPct val="110000"/>
              </a:lnSpc>
              <a:buFont typeface="+mj-lt"/>
              <a:buAutoNum type="arabicPeriod"/>
            </a:pPr>
            <a:r>
              <a:rPr lang="en-US" sz="1800" b="0" i="0" dirty="0">
                <a:solidFill>
                  <a:srgbClr val="FFFFFF"/>
                </a:solidFill>
                <a:effectLst/>
                <a:latin typeface="Söhne"/>
              </a:rPr>
              <a:t>Privacy: Protecting user data and ensuring responsible data usage.</a:t>
            </a:r>
          </a:p>
          <a:p>
            <a:pPr>
              <a:lnSpc>
                <a:spcPct val="110000"/>
              </a:lnSpc>
              <a:buFont typeface="+mj-lt"/>
              <a:buAutoNum type="arabicPeriod"/>
            </a:pPr>
            <a:r>
              <a:rPr lang="en-US" sz="1800" b="0" i="0" dirty="0">
                <a:solidFill>
                  <a:srgbClr val="FFFFFF"/>
                </a:solidFill>
                <a:effectLst/>
                <a:latin typeface="Söhne"/>
              </a:rPr>
              <a:t>Job Displacement: Addressing potential job losses due to automation.</a:t>
            </a:r>
          </a:p>
          <a:p>
            <a:pPr>
              <a:lnSpc>
                <a:spcPct val="110000"/>
              </a:lnSpc>
              <a:buFont typeface="+mj-lt"/>
              <a:buAutoNum type="arabicPeriod"/>
            </a:pPr>
            <a:r>
              <a:rPr lang="en-US" sz="1800" b="0" i="0" dirty="0">
                <a:solidFill>
                  <a:srgbClr val="FFFFFF"/>
                </a:solidFill>
                <a:effectLst/>
                <a:latin typeface="Söhne"/>
              </a:rPr>
              <a:t>Autonomous Weapons: Controlling the use of AI in military applications.</a:t>
            </a:r>
          </a:p>
          <a:p>
            <a:pPr>
              <a:lnSpc>
                <a:spcPct val="110000"/>
              </a:lnSpc>
            </a:pPr>
            <a:endParaRPr lang="en-CA" sz="1500" dirty="0">
              <a:solidFill>
                <a:srgbClr val="FFFFFF"/>
              </a:solidFill>
            </a:endParaRPr>
          </a:p>
        </p:txBody>
      </p:sp>
      <p:pic>
        <p:nvPicPr>
          <p:cNvPr id="18" name="Audio 17">
            <a:hlinkClick r:id="" action="ppaction://media"/>
            <a:extLst>
              <a:ext uri="{FF2B5EF4-FFF2-40B4-BE49-F238E27FC236}">
                <a16:creationId xmlns:a16="http://schemas.microsoft.com/office/drawing/2014/main" id="{64EA910F-437A-D183-3508-67A08DB3733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87500" t="-287500" r="-287500" b="-28750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898862094"/>
      </p:ext>
    </p:extLst>
  </p:cSld>
  <p:clrMapOvr>
    <a:masterClrMapping/>
  </p:clrMapOvr>
  <mc:AlternateContent xmlns:mc="http://schemas.openxmlformats.org/markup-compatibility/2006">
    <mc:Choice xmlns:p14="http://schemas.microsoft.com/office/powerpoint/2010/main" Requires="p14">
      <p:transition spd="slow" p14:dur="800" advTm="41049">
        <p:circle/>
      </p:transition>
    </mc:Choice>
    <mc:Fallback>
      <p:transition spd="slow" advTm="41049">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wipe(down)">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wipe(down)">
                                      <p:cBhvr>
                                        <p:cTn id="21" dur="500"/>
                                        <p:tgtEl>
                                          <p:spTgt spid="3">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wipe(down)">
                                      <p:cBhvr>
                                        <p:cTn id="26" dur="500"/>
                                        <p:tgtEl>
                                          <p:spTgt spid="3">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wipe(down)">
                                      <p:cBhvr>
                                        <p:cTn id="31"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2" fill="hold" display="0">
                  <p:stCondLst>
                    <p:cond delay="indefinite"/>
                  </p:stCondLst>
                  <p:endCondLst>
                    <p:cond evt="onStopAudio" delay="0">
                      <p:tgtEl>
                        <p:sldTgt/>
                      </p:tgtEl>
                    </p:cond>
                  </p:endCondLst>
                </p:cTn>
                <p:tgtEl>
                  <p:spTgt spid="18"/>
                </p:tgtEl>
              </p:cMediaNode>
            </p:audio>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3" name="Group 12">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4" name="Group 13">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6"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27"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8"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9"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0"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1"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2"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3"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4"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5"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6"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7"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CA"/>
              </a:p>
            </p:txBody>
          </p:sp>
          <p:sp>
            <p:nvSpPr>
              <p:cNvPr id="38"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39"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0"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1"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2"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sp>
            <p:nvSpPr>
              <p:cNvPr id="43"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4"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5"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6"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7"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8"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49"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0"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1"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52"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grpSp>
        <p:grpSp>
          <p:nvGrpSpPr>
            <p:cNvPr id="15" name="Group 14">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6"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7"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8"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19"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0"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1"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2"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3"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4"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CA"/>
              </a:p>
            </p:txBody>
          </p:sp>
          <p:sp>
            <p:nvSpPr>
              <p:cNvPr id="25"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CA"/>
              </a:p>
            </p:txBody>
          </p:sp>
        </p:grpSp>
      </p:grpSp>
      <p:grpSp>
        <p:nvGrpSpPr>
          <p:cNvPr id="54" name="Group 53">
            <a:extLst>
              <a:ext uri="{FF2B5EF4-FFF2-40B4-BE49-F238E27FC236}">
                <a16:creationId xmlns:a16="http://schemas.microsoft.com/office/drawing/2014/main" id="{A0B38558-5389-4817-936F-FD62560CAC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5" name="Rectangle 54">
              <a:extLst>
                <a:ext uri="{FF2B5EF4-FFF2-40B4-BE49-F238E27FC236}">
                  <a16:creationId xmlns:a16="http://schemas.microsoft.com/office/drawing/2014/main" id="{CCB252B9-42EF-4414-AA22-2A95C1819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6">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6" name="Content Placeholder 5" descr="A robot and a child holding hands&#10;&#10;Description automatically generated">
            <a:extLst>
              <a:ext uri="{FF2B5EF4-FFF2-40B4-BE49-F238E27FC236}">
                <a16:creationId xmlns:a16="http://schemas.microsoft.com/office/drawing/2014/main" id="{36FC9E83-CAA6-6D09-0BFD-7A04B8160701}"/>
              </a:ext>
            </a:extLst>
          </p:cNvPr>
          <p:cNvPicPr>
            <a:picLocks noGrp="1" noChangeAspect="1"/>
          </p:cNvPicPr>
          <p:nvPr>
            <p:ph idx="1"/>
          </p:nvPr>
        </p:nvPicPr>
        <p:blipFill rotWithShape="1">
          <a:blip r:embed="rId7">
            <a:alphaModFix/>
            <a:extLst>
              <a:ext uri="{28A0092B-C50C-407E-A947-70E740481C1C}">
                <a14:useLocalDpi xmlns:a14="http://schemas.microsoft.com/office/drawing/2010/main" val="0"/>
              </a:ext>
            </a:extLst>
          </a:blip>
          <a:srcRect t="26513" b="17220"/>
          <a:stretch/>
        </p:blipFill>
        <p:spPr>
          <a:xfrm>
            <a:off x="3611" y="10"/>
            <a:ext cx="12188389" cy="6857990"/>
          </a:xfrm>
          <a:prstGeom prst="rect">
            <a:avLst/>
          </a:prstGeom>
        </p:spPr>
      </p:pic>
      <p:grpSp>
        <p:nvGrpSpPr>
          <p:cNvPr id="58" name="Group 57">
            <a:extLst>
              <a:ext uri="{FF2B5EF4-FFF2-40B4-BE49-F238E27FC236}">
                <a16:creationId xmlns:a16="http://schemas.microsoft.com/office/drawing/2014/main" id="{15502586-682B-4EDF-9515-674BB4E1CD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11455400" cy="6848476"/>
            <a:chOff x="372533" y="0"/>
            <a:chExt cx="11455400" cy="6848476"/>
          </a:xfrm>
        </p:grpSpPr>
        <p:sp>
          <p:nvSpPr>
            <p:cNvPr id="59"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0" name="Group 59">
              <a:extLst>
                <a:ext uri="{FF2B5EF4-FFF2-40B4-BE49-F238E27FC236}">
                  <a16:creationId xmlns:a16="http://schemas.microsoft.com/office/drawing/2014/main" id="{04A25545-7FDA-465A-8546-9D927F8286F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80"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txBody>
              <a:bodyPr/>
              <a:lstStyle/>
              <a:p>
                <a:endParaRPr lang="en-CA"/>
              </a:p>
            </p:txBody>
          </p:sp>
          <p:sp>
            <p:nvSpPr>
              <p:cNvPr id="81"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txBody>
              <a:bodyPr/>
              <a:lstStyle/>
              <a:p>
                <a:endParaRPr lang="en-CA"/>
              </a:p>
            </p:txBody>
          </p:sp>
          <p:sp>
            <p:nvSpPr>
              <p:cNvPr id="82"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CA"/>
              </a:p>
            </p:txBody>
          </p:sp>
          <p:sp>
            <p:nvSpPr>
              <p:cNvPr id="83"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txBody>
              <a:bodyPr/>
              <a:lstStyle/>
              <a:p>
                <a:endParaRPr lang="en-CA"/>
              </a:p>
            </p:txBody>
          </p:sp>
        </p:grpSp>
        <p:grpSp>
          <p:nvGrpSpPr>
            <p:cNvPr id="61" name="Group 60">
              <a:extLst>
                <a:ext uri="{FF2B5EF4-FFF2-40B4-BE49-F238E27FC236}">
                  <a16:creationId xmlns:a16="http://schemas.microsoft.com/office/drawing/2014/main" id="{4C374541-D033-4B72-A232-5461EEAD4D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74"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txBody>
              <a:bodyPr/>
              <a:lstStyle/>
              <a:p>
                <a:endParaRPr lang="en-CA"/>
              </a:p>
            </p:txBody>
          </p:sp>
          <p:sp>
            <p:nvSpPr>
              <p:cNvPr id="75"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txBody>
              <a:bodyPr/>
              <a:lstStyle/>
              <a:p>
                <a:endParaRPr lang="en-CA"/>
              </a:p>
            </p:txBody>
          </p:sp>
          <p:sp>
            <p:nvSpPr>
              <p:cNvPr id="76"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CA"/>
              </a:p>
            </p:txBody>
          </p:sp>
          <p:sp>
            <p:nvSpPr>
              <p:cNvPr id="77"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txBody>
              <a:bodyPr/>
              <a:lstStyle/>
              <a:p>
                <a:endParaRPr lang="en-CA"/>
              </a:p>
            </p:txBody>
          </p:sp>
          <p:sp>
            <p:nvSpPr>
              <p:cNvPr id="78"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CA"/>
              </a:p>
            </p:txBody>
          </p:sp>
          <p:sp>
            <p:nvSpPr>
              <p:cNvPr id="79"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txBody>
              <a:bodyPr/>
              <a:lstStyle/>
              <a:p>
                <a:endParaRPr lang="en-CA"/>
              </a:p>
            </p:txBody>
          </p:sp>
        </p:grpSp>
        <p:grpSp>
          <p:nvGrpSpPr>
            <p:cNvPr id="62" name="Group 61">
              <a:extLst>
                <a:ext uri="{FF2B5EF4-FFF2-40B4-BE49-F238E27FC236}">
                  <a16:creationId xmlns:a16="http://schemas.microsoft.com/office/drawing/2014/main" id="{DEAF6153-6BF6-448C-81C1-2817B0F780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70"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txBody>
              <a:bodyPr/>
              <a:lstStyle/>
              <a:p>
                <a:endParaRPr lang="en-CA"/>
              </a:p>
            </p:txBody>
          </p:sp>
          <p:sp>
            <p:nvSpPr>
              <p:cNvPr id="71"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txBody>
              <a:bodyPr/>
              <a:lstStyle/>
              <a:p>
                <a:endParaRPr lang="en-CA"/>
              </a:p>
            </p:txBody>
          </p:sp>
          <p:sp>
            <p:nvSpPr>
              <p:cNvPr id="72"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CA"/>
              </a:p>
            </p:txBody>
          </p:sp>
          <p:sp>
            <p:nvSpPr>
              <p:cNvPr id="73"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txBody>
              <a:bodyPr/>
              <a:lstStyle/>
              <a:p>
                <a:endParaRPr lang="en-CA"/>
              </a:p>
            </p:txBody>
          </p:sp>
        </p:grpSp>
        <p:grpSp>
          <p:nvGrpSpPr>
            <p:cNvPr id="63" name="Group 62">
              <a:extLst>
                <a:ext uri="{FF2B5EF4-FFF2-40B4-BE49-F238E27FC236}">
                  <a16:creationId xmlns:a16="http://schemas.microsoft.com/office/drawing/2014/main" id="{BC21AED9-0CB5-426C-A1C4-6EEB548050D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64"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txBody>
              <a:bodyPr/>
              <a:lstStyle/>
              <a:p>
                <a:endParaRPr lang="en-CA"/>
              </a:p>
            </p:txBody>
          </p:sp>
          <p:sp>
            <p:nvSpPr>
              <p:cNvPr id="65"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txBody>
              <a:bodyPr/>
              <a:lstStyle/>
              <a:p>
                <a:endParaRPr lang="en-CA"/>
              </a:p>
            </p:txBody>
          </p:sp>
          <p:sp>
            <p:nvSpPr>
              <p:cNvPr id="66"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CA"/>
              </a:p>
            </p:txBody>
          </p:sp>
          <p:sp>
            <p:nvSpPr>
              <p:cNvPr id="67"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txBody>
              <a:bodyPr/>
              <a:lstStyle/>
              <a:p>
                <a:endParaRPr lang="en-CA"/>
              </a:p>
            </p:txBody>
          </p:sp>
          <p:sp>
            <p:nvSpPr>
              <p:cNvPr id="68"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CA"/>
              </a:p>
            </p:txBody>
          </p:sp>
          <p:sp>
            <p:nvSpPr>
              <p:cNvPr id="69"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txBody>
              <a:bodyPr/>
              <a:lstStyle/>
              <a:p>
                <a:endParaRPr lang="en-CA"/>
              </a:p>
            </p:txBody>
          </p:sp>
        </p:grpSp>
      </p:grpSp>
      <p:sp>
        <p:nvSpPr>
          <p:cNvPr id="2" name="Title 1">
            <a:extLst>
              <a:ext uri="{FF2B5EF4-FFF2-40B4-BE49-F238E27FC236}">
                <a16:creationId xmlns:a16="http://schemas.microsoft.com/office/drawing/2014/main" id="{9A57993E-9BAC-AD4F-5813-3BBB9165AA45}"/>
              </a:ext>
            </a:extLst>
          </p:cNvPr>
          <p:cNvSpPr>
            <a:spLocks noGrp="1"/>
          </p:cNvSpPr>
          <p:nvPr>
            <p:ph type="title"/>
          </p:nvPr>
        </p:nvSpPr>
        <p:spPr>
          <a:xfrm>
            <a:off x="1143001" y="1007533"/>
            <a:ext cx="9905998" cy="1092200"/>
          </a:xfrm>
        </p:spPr>
        <p:txBody>
          <a:bodyPr vert="horz" lIns="91440" tIns="45720" rIns="91440" bIns="45720" rtlCol="0" anchor="ctr">
            <a:normAutofit/>
          </a:bodyPr>
          <a:lstStyle/>
          <a:p>
            <a:pPr algn="ctr"/>
            <a:r>
              <a:rPr lang="en-US" sz="3600" b="0" i="0" dirty="0">
                <a:effectLst/>
              </a:rPr>
              <a:t>The Future Possibilities of AI</a:t>
            </a:r>
            <a:endParaRPr lang="en-US" sz="3600" dirty="0"/>
          </a:p>
        </p:txBody>
      </p:sp>
      <p:sp>
        <p:nvSpPr>
          <p:cNvPr id="4" name="Text Placeholder 3">
            <a:extLst>
              <a:ext uri="{FF2B5EF4-FFF2-40B4-BE49-F238E27FC236}">
                <a16:creationId xmlns:a16="http://schemas.microsoft.com/office/drawing/2014/main" id="{8A0FAAB6-704F-B2D2-BD4F-A7061A22B0F1}"/>
              </a:ext>
            </a:extLst>
          </p:cNvPr>
          <p:cNvSpPr>
            <a:spLocks noGrp="1"/>
          </p:cNvSpPr>
          <p:nvPr>
            <p:ph type="body" sz="half" idx="2"/>
          </p:nvPr>
        </p:nvSpPr>
        <p:spPr>
          <a:xfrm>
            <a:off x="1143001" y="2252134"/>
            <a:ext cx="9905999" cy="3454399"/>
          </a:xfrm>
        </p:spPr>
        <p:txBody>
          <a:bodyPr vert="horz" lIns="91440" tIns="45720" rIns="91440" bIns="45720" rtlCol="0" anchor="ctr">
            <a:normAutofit/>
          </a:bodyPr>
          <a:lstStyle/>
          <a:p>
            <a:pPr indent="-228600">
              <a:buFont typeface="Arial" panose="020B0604020202020204" pitchFamily="34" charset="0"/>
              <a:buChar char="•"/>
            </a:pPr>
            <a:r>
              <a:rPr lang="en-US" sz="2000" b="0" i="0" dirty="0">
                <a:effectLst/>
              </a:rPr>
              <a:t>Artificial General Intelligence (AGI): AI with human-level intelligence and adaptability.</a:t>
            </a:r>
          </a:p>
          <a:p>
            <a:pPr indent="-228600">
              <a:buFont typeface="Arial" panose="020B0604020202020204" pitchFamily="34" charset="0"/>
              <a:buChar char="•"/>
            </a:pPr>
            <a:r>
              <a:rPr lang="en-US" sz="2000" b="0" i="0" dirty="0">
                <a:effectLst/>
              </a:rPr>
              <a:t>Healthcare Advancements: AI contributing to disease prevention and personalized medicine.</a:t>
            </a:r>
          </a:p>
          <a:p>
            <a:pPr indent="-228600">
              <a:buFont typeface="Arial" panose="020B0604020202020204" pitchFamily="34" charset="0"/>
              <a:buChar char="•"/>
            </a:pPr>
            <a:r>
              <a:rPr lang="en-US" sz="2000" b="0" i="0" dirty="0">
                <a:effectLst/>
              </a:rPr>
              <a:t>Space Exploration: AI aiding in space missions and interstellar exploration.</a:t>
            </a:r>
          </a:p>
          <a:p>
            <a:pPr indent="-228600">
              <a:buFont typeface="Arial" panose="020B0604020202020204" pitchFamily="34" charset="0"/>
              <a:buChar char="•"/>
            </a:pPr>
            <a:r>
              <a:rPr lang="en-US" sz="2000" b="0" i="0" dirty="0">
                <a:effectLst/>
              </a:rPr>
              <a:t>Climate Change Solutions: AI helping to find sustainable solutions for environmental challenges.</a:t>
            </a:r>
          </a:p>
          <a:p>
            <a:pPr indent="-228600">
              <a:buFont typeface="Arial" panose="020B0604020202020204" pitchFamily="34" charset="0"/>
              <a:buChar char="•"/>
            </a:pPr>
            <a:endParaRPr lang="en-US" sz="2000" dirty="0"/>
          </a:p>
        </p:txBody>
      </p:sp>
      <p:pic>
        <p:nvPicPr>
          <p:cNvPr id="57" name="Audio 56">
            <a:hlinkClick r:id="" action="ppaction://media"/>
            <a:extLst>
              <a:ext uri="{FF2B5EF4-FFF2-40B4-BE49-F238E27FC236}">
                <a16:creationId xmlns:a16="http://schemas.microsoft.com/office/drawing/2014/main" id="{87A2794D-43BB-5382-90E9-6FB3555395AD}"/>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87500" t="-287500" r="-287500" b="-28750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956308582"/>
      </p:ext>
    </p:extLst>
  </p:cSld>
  <p:clrMapOvr>
    <a:masterClrMapping/>
  </p:clrMapOvr>
  <mc:AlternateContent xmlns:mc="http://schemas.openxmlformats.org/markup-compatibility/2006">
    <mc:Choice xmlns:p14="http://schemas.microsoft.com/office/powerpoint/2010/main" Requires="p14">
      <p:transition spd="slow" advTm="40902">
        <p14:prism isContent="1" isInverted="1"/>
      </p:transition>
    </mc:Choice>
    <mc:Fallback>
      <p:transition spd="slow" advTm="409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7"/>
                                        </p:tgtEl>
                                      </p:cBhvr>
                                    </p:cmd>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randombar(horizontal)">
                                      <p:cBhvr>
                                        <p:cTn id="11" dur="500"/>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4">
                                            <p:txEl>
                                              <p:pRg st="1" end="1"/>
                                            </p:txEl>
                                          </p:spTgt>
                                        </p:tgtEl>
                                        <p:attrNameLst>
                                          <p:attrName>style.visibility</p:attrName>
                                        </p:attrNameLst>
                                      </p:cBhvr>
                                      <p:to>
                                        <p:strVal val="visible"/>
                                      </p:to>
                                    </p:set>
                                    <p:animEffect transition="in" filter="randombar(horizontal)">
                                      <p:cBhvr>
                                        <p:cTn id="16" dur="500"/>
                                        <p:tgtEl>
                                          <p:spTgt spid="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randombar(horizontal)">
                                      <p:cBhvr>
                                        <p:cTn id="21" dur="500"/>
                                        <p:tgtEl>
                                          <p:spTgt spid="4">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4">
                                            <p:txEl>
                                              <p:pRg st="3" end="3"/>
                                            </p:txEl>
                                          </p:spTgt>
                                        </p:tgtEl>
                                        <p:attrNameLst>
                                          <p:attrName>style.visibility</p:attrName>
                                        </p:attrNameLst>
                                      </p:cBhvr>
                                      <p:to>
                                        <p:strVal val="visible"/>
                                      </p:to>
                                    </p:set>
                                    <p:animEffect transition="in" filter="randombar(horizontal)">
                                      <p:cBhvr>
                                        <p:cTn id="26"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57"/>
                </p:tgtEl>
              </p:cMediaNode>
            </p:audio>
          </p:childTnLst>
        </p:cTn>
      </p:par>
    </p:tnLst>
    <p:bldLst>
      <p:bldP spid="4"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6|0.7|1"/>
</p:tagLst>
</file>

<file path=ppt/tags/tag2.xml><?xml version="1.0" encoding="utf-8"?>
<p:tagLst xmlns:a="http://schemas.openxmlformats.org/drawingml/2006/main" xmlns:r="http://schemas.openxmlformats.org/officeDocument/2006/relationships" xmlns:p="http://schemas.openxmlformats.org/presentationml/2006/main">
  <p:tag name="TIMING" val="|1.1|1.1"/>
</p:tagLst>
</file>

<file path=ppt/tags/tag3.xml><?xml version="1.0" encoding="utf-8"?>
<p:tagLst xmlns:a="http://schemas.openxmlformats.org/drawingml/2006/main" xmlns:r="http://schemas.openxmlformats.org/officeDocument/2006/relationships" xmlns:p="http://schemas.openxmlformats.org/presentationml/2006/main">
  <p:tag name="TIMING" val="|0.5|6.6"/>
</p:tagLst>
</file>

<file path=ppt/tags/tag4.xml><?xml version="1.0" encoding="utf-8"?>
<p:tagLst xmlns:a="http://schemas.openxmlformats.org/drawingml/2006/main" xmlns:r="http://schemas.openxmlformats.org/officeDocument/2006/relationships" xmlns:p="http://schemas.openxmlformats.org/presentationml/2006/main">
  <p:tag name="TIMING" val="|1.9|3.8"/>
</p:tagLst>
</file>

<file path=ppt/tags/tag5.xml><?xml version="1.0" encoding="utf-8"?>
<p:tagLst xmlns:a="http://schemas.openxmlformats.org/drawingml/2006/main" xmlns:r="http://schemas.openxmlformats.org/officeDocument/2006/relationships" xmlns:p="http://schemas.openxmlformats.org/presentationml/2006/main">
  <p:tag name="TIMING" val="|8.2"/>
</p:tagLst>
</file>

<file path=ppt/tags/tag6.xml><?xml version="1.0" encoding="utf-8"?>
<p:tagLst xmlns:a="http://schemas.openxmlformats.org/drawingml/2006/main" xmlns:r="http://schemas.openxmlformats.org/officeDocument/2006/relationships" xmlns:p="http://schemas.openxmlformats.org/presentationml/2006/main">
  <p:tag name="TIMING" val="|0.7"/>
</p:tagLst>
</file>

<file path=ppt/tags/tag7.xml><?xml version="1.0" encoding="utf-8"?>
<p:tagLst xmlns:a="http://schemas.openxmlformats.org/drawingml/2006/main" xmlns:r="http://schemas.openxmlformats.org/officeDocument/2006/relationships" xmlns:p="http://schemas.openxmlformats.org/presentationml/2006/main">
  <p:tag name="TIMING" val="|2.1|3.1|10|7.6|8.4"/>
</p:tagLst>
</file>

<file path=ppt/tags/tag8.xml><?xml version="1.0" encoding="utf-8"?>
<p:tagLst xmlns:a="http://schemas.openxmlformats.org/drawingml/2006/main" xmlns:r="http://schemas.openxmlformats.org/officeDocument/2006/relationships" xmlns:p="http://schemas.openxmlformats.org/presentationml/2006/main">
  <p:tag name="TIMING" val="|3.6|8.5|8.6|10"/>
</p:tagLst>
</file>

<file path=ppt/tags/tag9.xml><?xml version="1.0" encoding="utf-8"?>
<p:tagLst xmlns:a="http://schemas.openxmlformats.org/drawingml/2006/main" xmlns:r="http://schemas.openxmlformats.org/officeDocument/2006/relationships" xmlns:p="http://schemas.openxmlformats.org/presentationml/2006/main">
  <p:tag name="TIMING" val="|0.4"/>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2301</TotalTime>
  <Words>405</Words>
  <Application>Microsoft Office PowerPoint</Application>
  <PresentationFormat>Widescreen</PresentationFormat>
  <Paragraphs>37</Paragraphs>
  <Slides>11</Slides>
  <Notes>0</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Söhne</vt:lpstr>
      <vt:lpstr>Tw Cen MT</vt:lpstr>
      <vt:lpstr>Circuit</vt:lpstr>
      <vt:lpstr>Artificial Intelligence : Transforming the future</vt:lpstr>
      <vt:lpstr>Today, we will explore the exciting world of artificial intelligence and its potential to revolutionize industries, reshape economies, and shape the future of humanity.</vt:lpstr>
      <vt:lpstr>"Artificial intelligence will reach human-level intelligence by 2029." - Ray Kurzweil, Futurist and Inventor</vt:lpstr>
      <vt:lpstr>Agenda</vt:lpstr>
      <vt:lpstr>What is artificial intelligence (Ai)?</vt:lpstr>
      <vt:lpstr>AI IN EVERYDAY LIFE</vt:lpstr>
      <vt:lpstr>AI’s impact on industries</vt:lpstr>
      <vt:lpstr>Ethical Considerations and Challenges</vt:lpstr>
      <vt:lpstr>The Future Possibilities of AI</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 Transforming the future</dc:title>
  <dc:creator>Harpreet Singh</dc:creator>
  <cp:lastModifiedBy>Harpreet Singh</cp:lastModifiedBy>
  <cp:revision>3</cp:revision>
  <dcterms:created xsi:type="dcterms:W3CDTF">2023-08-01T17:49:52Z</dcterms:created>
  <dcterms:modified xsi:type="dcterms:W3CDTF">2023-08-04T18:31:31Z</dcterms:modified>
</cp:coreProperties>
</file>

<file path=docProps/thumbnail.jpeg>
</file>